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3" r:id="rId2"/>
    <p:sldId id="300" r:id="rId3"/>
    <p:sldId id="262" r:id="rId4"/>
    <p:sldId id="302" r:id="rId5"/>
    <p:sldId id="279" r:id="rId6"/>
    <p:sldId id="280" r:id="rId7"/>
    <p:sldId id="281" r:id="rId8"/>
    <p:sldId id="282" r:id="rId9"/>
    <p:sldId id="283" r:id="rId10"/>
    <p:sldId id="297" r:id="rId11"/>
    <p:sldId id="301" r:id="rId12"/>
    <p:sldId id="293" r:id="rId13"/>
    <p:sldId id="291" r:id="rId14"/>
    <p:sldId id="292" r:id="rId15"/>
    <p:sldId id="294" r:id="rId16"/>
    <p:sldId id="295" r:id="rId17"/>
    <p:sldId id="296" r:id="rId18"/>
    <p:sldId id="303" r:id="rId19"/>
    <p:sldId id="286" r:id="rId20"/>
    <p:sldId id="304" r:id="rId21"/>
    <p:sldId id="305" r:id="rId22"/>
    <p:sldId id="306" r:id="rId23"/>
    <p:sldId id="307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280354-D81B-4B51-8B86-3F7F5297B5FA}">
          <p14:sldIdLst>
            <p14:sldId id="263"/>
            <p14:sldId id="300"/>
            <p14:sldId id="262"/>
            <p14:sldId id="302"/>
            <p14:sldId id="279"/>
            <p14:sldId id="280"/>
            <p14:sldId id="281"/>
            <p14:sldId id="282"/>
            <p14:sldId id="283"/>
            <p14:sldId id="297"/>
            <p14:sldId id="301"/>
            <p14:sldId id="293"/>
            <p14:sldId id="291"/>
            <p14:sldId id="292"/>
            <p14:sldId id="294"/>
            <p14:sldId id="295"/>
            <p14:sldId id="296"/>
            <p14:sldId id="303"/>
            <p14:sldId id="286"/>
            <p14:sldId id="304"/>
            <p14:sldId id="305"/>
            <p14:sldId id="306"/>
            <p14:sldId id="30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00A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4CF66-B5B7-4D2D-8D62-01A78D6356BC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6A045-B8F1-425A-83F2-DA2FD23E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7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3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5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1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2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51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8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6A045-B8F1-425A-83F2-DA2FD23E6A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E125-52FF-C09A-D525-6BB197ECA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70C2D-9EDF-B139-BF6F-DF91AA79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8CC6F-D7FB-2883-460A-0AF11867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58E33-8A3F-8F64-9FC3-5D125958D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AC090-D1FF-8EB2-E97A-ED019CD0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1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4D0C-24E6-3CC9-4D09-7AF415A6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69254-879D-6AE6-29C8-3EABB5C84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65318-3759-01DF-973F-F9ECD587E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0743D-94EF-8884-8640-58065D1E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467B2-8E93-E12E-3012-DFE55E4A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ED0D1-78CD-BDBD-AE4A-37AC00C3B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438BA-AA03-664A-D421-5B0ED7C25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4371-F939-A017-F97E-4BF815E5F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8E44A-336C-72FE-8281-96369DAD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80D7-69DC-B351-3C8A-A02AFFDB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7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A6F0-2005-18D9-D268-537E20FC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0367D-9A28-8F56-DD34-B7858F3C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6A031-304A-3507-8247-EC6AAB83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A284E-B9AD-5B7C-4129-76DD1E93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A94CE-F9E3-3178-12F6-5C455320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0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5E98-2C0E-18E5-124D-4937F591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9C68A-D1B3-FED1-8B76-50607857F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C25E4-C8D5-A532-C50C-96EA74C3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AFE7C-5DC4-17B5-D319-B6471AFF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4A440-7D3F-1E06-9748-0D0B5E02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49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AE51-646C-573F-2AB7-C2B6132D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7E1B-3A12-5698-05B8-C12AA6EEA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477F1-D485-CB2D-C8BE-17F20B183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FDFEA-1467-0BD4-6365-A872F596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78CFD-7B2B-8CC5-326F-526A7B17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C7767-884E-39E0-0944-815EBF68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1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AE70-4ECA-D327-7ABD-D512D2A5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A5AE3-6FB8-4619-626D-6B9611AD8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16885-76EE-ACC6-6D70-FA4719F9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BD5C9-EBD0-BC77-9336-FE4E57368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643718-7277-74FD-B016-68A23660E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CAA86-9FBD-0598-CA8E-7B0A297D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070C9-4055-42FD-ADA4-591CCF99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0A203-B750-8F91-9384-F3FEC0D12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0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AE2B-62B6-23F6-B77A-3CD0F72F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2A306-7A1E-2620-9890-A9D3601A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BA866-2115-5AFA-3E43-545F8F1C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CF3E0-CBA6-D691-7C02-A35675C5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9309C-5746-5278-1385-17A35983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2E943-7F7A-4E9D-9EEA-6FB4FD5E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5CE0B-BCAB-0B08-0CE1-286267D1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4643-884C-1760-AF8B-F13DBCF8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14A6-80D4-364E-F37D-3B9CF9BD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A59F4-B89B-CA38-0D45-7D5C949D6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EEFFF-00A5-DFA7-FD1E-54F82D0E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22820-6A57-C3AA-8899-CD05CE33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4045A-1859-81B8-A722-D05137E1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3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F753-8B01-09BB-D7AB-A8AE00F51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C82B9-B831-4645-C3FA-B36F7DB36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8DDE1-D98F-CC47-41C8-47DAD550E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3B465-49AA-1968-E382-918CBE37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DB894-7136-D9AD-8139-04BA645A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2368A-53EE-F560-3E03-822621E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0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54147-E62B-5037-0DE9-40F71B46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5315B-5576-2A2C-4E11-20AC402E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163DA-ACFB-F9A9-B69C-9C5701BDD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48AF9-0ACB-483F-87C5-8AF0BA1131ED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F5618-9292-ECD8-E129-17B1927BC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842F9-4193-434A-29C5-D70A5D3E5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1C9F-3D01-4D1F-B7AE-6106FD1C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1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08AD58F-17C1-B689-7807-03281C4B5AB5}"/>
              </a:ext>
            </a:extLst>
          </p:cNvPr>
          <p:cNvSpPr/>
          <p:nvPr/>
        </p:nvSpPr>
        <p:spPr>
          <a:xfrm>
            <a:off x="0" y="0"/>
            <a:ext cx="6437376" cy="6858000"/>
          </a:xfrm>
          <a:custGeom>
            <a:avLst/>
            <a:gdLst/>
            <a:ahLst/>
            <a:cxnLst/>
            <a:rect l="l" t="t" r="r" b="b"/>
            <a:pathLst>
              <a:path w="6437376" h="6858000">
                <a:moveTo>
                  <a:pt x="4570798" y="3313666"/>
                </a:moveTo>
                <a:cubicBezTo>
                  <a:pt x="4582228" y="3313666"/>
                  <a:pt x="4592515" y="3316410"/>
                  <a:pt x="4601659" y="3321896"/>
                </a:cubicBezTo>
                <a:cubicBezTo>
                  <a:pt x="4610803" y="3327382"/>
                  <a:pt x="4618118" y="3335498"/>
                  <a:pt x="4623605" y="3346242"/>
                </a:cubicBezTo>
                <a:cubicBezTo>
                  <a:pt x="4629091" y="3356986"/>
                  <a:pt x="4631834" y="3370588"/>
                  <a:pt x="4631835" y="3387047"/>
                </a:cubicBezTo>
                <a:cubicBezTo>
                  <a:pt x="4631834" y="3403049"/>
                  <a:pt x="4629091" y="3416651"/>
                  <a:pt x="4623605" y="3427852"/>
                </a:cubicBezTo>
                <a:cubicBezTo>
                  <a:pt x="4618118" y="3439054"/>
                  <a:pt x="4610803" y="3447397"/>
                  <a:pt x="4601659" y="3452884"/>
                </a:cubicBezTo>
                <a:cubicBezTo>
                  <a:pt x="4592515" y="3458370"/>
                  <a:pt x="4582228" y="3461113"/>
                  <a:pt x="4570798" y="3461113"/>
                </a:cubicBezTo>
                <a:cubicBezTo>
                  <a:pt x="4559368" y="3461113"/>
                  <a:pt x="4549081" y="3458370"/>
                  <a:pt x="4539937" y="3452884"/>
                </a:cubicBezTo>
                <a:cubicBezTo>
                  <a:pt x="4530793" y="3447397"/>
                  <a:pt x="4523478" y="3439054"/>
                  <a:pt x="4517992" y="3427852"/>
                </a:cubicBezTo>
                <a:cubicBezTo>
                  <a:pt x="4512505" y="3416651"/>
                  <a:pt x="4509762" y="3403049"/>
                  <a:pt x="4509762" y="3387047"/>
                </a:cubicBezTo>
                <a:cubicBezTo>
                  <a:pt x="4509762" y="3370588"/>
                  <a:pt x="4512505" y="3356986"/>
                  <a:pt x="4517992" y="3346242"/>
                </a:cubicBezTo>
                <a:cubicBezTo>
                  <a:pt x="4523478" y="3335498"/>
                  <a:pt x="4530793" y="3327382"/>
                  <a:pt x="4539937" y="3321896"/>
                </a:cubicBezTo>
                <a:cubicBezTo>
                  <a:pt x="4549081" y="3316410"/>
                  <a:pt x="4559368" y="3313666"/>
                  <a:pt x="4570798" y="3313666"/>
                </a:cubicBezTo>
                <a:close/>
                <a:moveTo>
                  <a:pt x="5262009" y="3298579"/>
                </a:moveTo>
                <a:cubicBezTo>
                  <a:pt x="5274810" y="3298579"/>
                  <a:pt x="5285783" y="3301437"/>
                  <a:pt x="5294927" y="3307151"/>
                </a:cubicBezTo>
                <a:cubicBezTo>
                  <a:pt x="5304071" y="3312866"/>
                  <a:pt x="5311272" y="3320867"/>
                  <a:pt x="5316530" y="3331155"/>
                </a:cubicBezTo>
                <a:cubicBezTo>
                  <a:pt x="5319159" y="3336298"/>
                  <a:pt x="5321130" y="3341984"/>
                  <a:pt x="5322444" y="3348213"/>
                </a:cubicBezTo>
                <a:lnTo>
                  <a:pt x="5322486" y="3348642"/>
                </a:lnTo>
                <a:lnTo>
                  <a:pt x="5201447" y="3348642"/>
                </a:lnTo>
                <a:lnTo>
                  <a:pt x="5201487" y="3348213"/>
                </a:lnTo>
                <a:cubicBezTo>
                  <a:pt x="5202744" y="3341984"/>
                  <a:pt x="5204630" y="3336298"/>
                  <a:pt x="5207144" y="3331155"/>
                </a:cubicBezTo>
                <a:cubicBezTo>
                  <a:pt x="5212174" y="3320867"/>
                  <a:pt x="5219375" y="3312866"/>
                  <a:pt x="5228747" y="3307151"/>
                </a:cubicBezTo>
                <a:cubicBezTo>
                  <a:pt x="5238120" y="3301437"/>
                  <a:pt x="5249207" y="3298579"/>
                  <a:pt x="5262009" y="3298579"/>
                </a:cubicBezTo>
                <a:close/>
                <a:moveTo>
                  <a:pt x="3720102" y="3219712"/>
                </a:moveTo>
                <a:lnTo>
                  <a:pt x="3779080" y="3219712"/>
                </a:lnTo>
                <a:cubicBezTo>
                  <a:pt x="3801483" y="3219712"/>
                  <a:pt x="3818057" y="3224741"/>
                  <a:pt x="3828801" y="3234799"/>
                </a:cubicBezTo>
                <a:cubicBezTo>
                  <a:pt x="3839545" y="3244858"/>
                  <a:pt x="3844917" y="3258574"/>
                  <a:pt x="3844917" y="3275947"/>
                </a:cubicBezTo>
                <a:cubicBezTo>
                  <a:pt x="3844917" y="3293321"/>
                  <a:pt x="3839545" y="3307037"/>
                  <a:pt x="3828801" y="3317096"/>
                </a:cubicBezTo>
                <a:cubicBezTo>
                  <a:pt x="3818057" y="3327154"/>
                  <a:pt x="3801483" y="3332183"/>
                  <a:pt x="3779080" y="3332183"/>
                </a:cubicBezTo>
                <a:lnTo>
                  <a:pt x="3720102" y="3332183"/>
                </a:lnTo>
                <a:close/>
                <a:moveTo>
                  <a:pt x="4844814" y="3199824"/>
                </a:moveTo>
                <a:lnTo>
                  <a:pt x="4844814" y="3554382"/>
                </a:lnTo>
                <a:cubicBezTo>
                  <a:pt x="4844814" y="3569470"/>
                  <a:pt x="4841727" y="3580443"/>
                  <a:pt x="4835555" y="3587301"/>
                </a:cubicBezTo>
                <a:cubicBezTo>
                  <a:pt x="4829383" y="3594159"/>
                  <a:pt x="4821725" y="3597587"/>
                  <a:pt x="4812581" y="3597587"/>
                </a:cubicBezTo>
                <a:cubicBezTo>
                  <a:pt x="4800236" y="3597587"/>
                  <a:pt x="4788578" y="3594616"/>
                  <a:pt x="4777605" y="3588672"/>
                </a:cubicBezTo>
                <a:lnTo>
                  <a:pt x="4740572" y="3696343"/>
                </a:lnTo>
                <a:cubicBezTo>
                  <a:pt x="4752459" y="3702286"/>
                  <a:pt x="4766746" y="3706858"/>
                  <a:pt x="4783434" y="3710059"/>
                </a:cubicBezTo>
                <a:cubicBezTo>
                  <a:pt x="4800122" y="3713259"/>
                  <a:pt x="4817610" y="3714859"/>
                  <a:pt x="4835898" y="3714859"/>
                </a:cubicBezTo>
                <a:cubicBezTo>
                  <a:pt x="4887562" y="3714859"/>
                  <a:pt x="4927795" y="3700458"/>
                  <a:pt x="4956599" y="3671654"/>
                </a:cubicBezTo>
                <a:cubicBezTo>
                  <a:pt x="4985402" y="3642850"/>
                  <a:pt x="4999804" y="3604217"/>
                  <a:pt x="4999804" y="3555754"/>
                </a:cubicBezTo>
                <a:lnTo>
                  <a:pt x="4999804" y="3199824"/>
                </a:lnTo>
                <a:close/>
                <a:moveTo>
                  <a:pt x="5260637" y="3192966"/>
                </a:moveTo>
                <a:cubicBezTo>
                  <a:pt x="5220403" y="3192966"/>
                  <a:pt x="5184170" y="3201195"/>
                  <a:pt x="5151938" y="3217654"/>
                </a:cubicBezTo>
                <a:cubicBezTo>
                  <a:pt x="5119705" y="3234113"/>
                  <a:pt x="5094330" y="3256974"/>
                  <a:pt x="5075814" y="3286235"/>
                </a:cubicBezTo>
                <a:cubicBezTo>
                  <a:pt x="5057297" y="3315495"/>
                  <a:pt x="5048039" y="3349099"/>
                  <a:pt x="5048039" y="3387047"/>
                </a:cubicBezTo>
                <a:cubicBezTo>
                  <a:pt x="5048039" y="3424080"/>
                  <a:pt x="5057411" y="3457341"/>
                  <a:pt x="5076157" y="3486831"/>
                </a:cubicBezTo>
                <a:cubicBezTo>
                  <a:pt x="5094902" y="3516320"/>
                  <a:pt x="5121305" y="3539523"/>
                  <a:pt x="5155367" y="3556439"/>
                </a:cubicBezTo>
                <a:cubicBezTo>
                  <a:pt x="5189428" y="3573356"/>
                  <a:pt x="5229319" y="3581814"/>
                  <a:pt x="5275039" y="3581814"/>
                </a:cubicBezTo>
                <a:cubicBezTo>
                  <a:pt x="5312529" y="3581814"/>
                  <a:pt x="5344647" y="3576671"/>
                  <a:pt x="5371394" y="3566384"/>
                </a:cubicBezTo>
                <a:cubicBezTo>
                  <a:pt x="5398140" y="3556097"/>
                  <a:pt x="5420657" y="3541123"/>
                  <a:pt x="5438945" y="3521464"/>
                </a:cubicBezTo>
                <a:lnTo>
                  <a:pt x="5358020" y="3439853"/>
                </a:lnTo>
                <a:cubicBezTo>
                  <a:pt x="5345676" y="3448997"/>
                  <a:pt x="5333903" y="3455855"/>
                  <a:pt x="5322702" y="3460428"/>
                </a:cubicBezTo>
                <a:cubicBezTo>
                  <a:pt x="5311500" y="3465000"/>
                  <a:pt x="5297213" y="3467286"/>
                  <a:pt x="5279839" y="3467286"/>
                </a:cubicBezTo>
                <a:cubicBezTo>
                  <a:pt x="5262923" y="3467286"/>
                  <a:pt x="5248521" y="3464428"/>
                  <a:pt x="5236634" y="3458713"/>
                </a:cubicBezTo>
                <a:cubicBezTo>
                  <a:pt x="5224747" y="3452998"/>
                  <a:pt x="5215603" y="3444426"/>
                  <a:pt x="5209202" y="3432995"/>
                </a:cubicBezTo>
                <a:lnTo>
                  <a:pt x="5205536" y="3423394"/>
                </a:lnTo>
                <a:lnTo>
                  <a:pt x="5465005" y="3423394"/>
                </a:lnTo>
                <a:cubicBezTo>
                  <a:pt x="5465462" y="3417908"/>
                  <a:pt x="5465920" y="3411850"/>
                  <a:pt x="5466377" y="3405221"/>
                </a:cubicBezTo>
                <a:cubicBezTo>
                  <a:pt x="5466834" y="3398591"/>
                  <a:pt x="5467063" y="3392533"/>
                  <a:pt x="5467063" y="3387047"/>
                </a:cubicBezTo>
                <a:cubicBezTo>
                  <a:pt x="5467063" y="3344527"/>
                  <a:pt x="5457576" y="3308866"/>
                  <a:pt x="5438602" y="3280062"/>
                </a:cubicBezTo>
                <a:cubicBezTo>
                  <a:pt x="5419628" y="3251259"/>
                  <a:pt x="5394482" y="3229542"/>
                  <a:pt x="5363164" y="3214911"/>
                </a:cubicBezTo>
                <a:cubicBezTo>
                  <a:pt x="5331846" y="3200281"/>
                  <a:pt x="5297670" y="3192966"/>
                  <a:pt x="5260637" y="3192966"/>
                </a:cubicBezTo>
                <a:close/>
                <a:moveTo>
                  <a:pt x="4570798" y="3192966"/>
                </a:moveTo>
                <a:cubicBezTo>
                  <a:pt x="4528279" y="3192966"/>
                  <a:pt x="4490674" y="3201195"/>
                  <a:pt x="4457984" y="3217654"/>
                </a:cubicBezTo>
                <a:cubicBezTo>
                  <a:pt x="4425294" y="3234113"/>
                  <a:pt x="4399577" y="3256974"/>
                  <a:pt x="4380832" y="3286235"/>
                </a:cubicBezTo>
                <a:cubicBezTo>
                  <a:pt x="4362087" y="3315495"/>
                  <a:pt x="4352714" y="3349099"/>
                  <a:pt x="4352714" y="3387047"/>
                </a:cubicBezTo>
                <a:cubicBezTo>
                  <a:pt x="4352714" y="3424995"/>
                  <a:pt x="4362087" y="3458599"/>
                  <a:pt x="4380832" y="3487860"/>
                </a:cubicBezTo>
                <a:cubicBezTo>
                  <a:pt x="4399577" y="3517120"/>
                  <a:pt x="4425294" y="3540095"/>
                  <a:pt x="4457984" y="3556782"/>
                </a:cubicBezTo>
                <a:cubicBezTo>
                  <a:pt x="4490674" y="3573470"/>
                  <a:pt x="4528279" y="3581814"/>
                  <a:pt x="4570798" y="3581814"/>
                </a:cubicBezTo>
                <a:cubicBezTo>
                  <a:pt x="4613318" y="3581814"/>
                  <a:pt x="4651037" y="3573470"/>
                  <a:pt x="4683955" y="3556782"/>
                </a:cubicBezTo>
                <a:cubicBezTo>
                  <a:pt x="4716874" y="3540095"/>
                  <a:pt x="4742591" y="3517120"/>
                  <a:pt x="4761108" y="3487860"/>
                </a:cubicBezTo>
                <a:cubicBezTo>
                  <a:pt x="4779624" y="3458599"/>
                  <a:pt x="4788883" y="3424995"/>
                  <a:pt x="4788883" y="3387047"/>
                </a:cubicBezTo>
                <a:cubicBezTo>
                  <a:pt x="4788883" y="3349099"/>
                  <a:pt x="4779624" y="3315495"/>
                  <a:pt x="4761108" y="3286235"/>
                </a:cubicBezTo>
                <a:cubicBezTo>
                  <a:pt x="4742591" y="3256974"/>
                  <a:pt x="4716874" y="3234113"/>
                  <a:pt x="4683955" y="3217654"/>
                </a:cubicBezTo>
                <a:cubicBezTo>
                  <a:pt x="4651037" y="3201195"/>
                  <a:pt x="4613318" y="3192966"/>
                  <a:pt x="4570798" y="3192966"/>
                </a:cubicBezTo>
                <a:close/>
                <a:moveTo>
                  <a:pt x="4327111" y="3192966"/>
                </a:moveTo>
                <a:cubicBezTo>
                  <a:pt x="4291906" y="3192966"/>
                  <a:pt x="4261731" y="3200281"/>
                  <a:pt x="4236585" y="3214911"/>
                </a:cubicBezTo>
                <a:cubicBezTo>
                  <a:pt x="4230299" y="3218569"/>
                  <a:pt x="4224441" y="3222684"/>
                  <a:pt x="4219012" y="3227256"/>
                </a:cubicBezTo>
                <a:lnTo>
                  <a:pt x="4205724" y="3240619"/>
                </a:lnTo>
                <a:lnTo>
                  <a:pt x="4205724" y="3199824"/>
                </a:lnTo>
                <a:lnTo>
                  <a:pt x="4058277" y="3199824"/>
                </a:lnTo>
                <a:lnTo>
                  <a:pt x="4058277" y="3574956"/>
                </a:lnTo>
                <a:lnTo>
                  <a:pt x="4213268" y="3574956"/>
                </a:lnTo>
                <a:lnTo>
                  <a:pt x="4213268" y="3408307"/>
                </a:lnTo>
                <a:cubicBezTo>
                  <a:pt x="4213268" y="3378589"/>
                  <a:pt x="4220698" y="3357672"/>
                  <a:pt x="4235557" y="3345556"/>
                </a:cubicBezTo>
                <a:cubicBezTo>
                  <a:pt x="4250416" y="3333440"/>
                  <a:pt x="4269504" y="3327382"/>
                  <a:pt x="4292821" y="3327382"/>
                </a:cubicBezTo>
                <a:cubicBezTo>
                  <a:pt x="4298307" y="3327382"/>
                  <a:pt x="4303679" y="3327611"/>
                  <a:pt x="4308937" y="3328068"/>
                </a:cubicBezTo>
                <a:cubicBezTo>
                  <a:pt x="4314195" y="3328526"/>
                  <a:pt x="4320253" y="3329211"/>
                  <a:pt x="4327111" y="3330126"/>
                </a:cubicBezTo>
                <a:close/>
                <a:moveTo>
                  <a:pt x="5951847" y="3115470"/>
                </a:moveTo>
                <a:lnTo>
                  <a:pt x="5951847" y="3220398"/>
                </a:lnTo>
                <a:lnTo>
                  <a:pt x="5900412" y="3220398"/>
                </a:lnTo>
                <a:lnTo>
                  <a:pt x="5900412" y="3301756"/>
                </a:lnTo>
                <a:lnTo>
                  <a:pt x="5875647" y="3257602"/>
                </a:lnTo>
                <a:cubicBezTo>
                  <a:pt x="5864445" y="3244001"/>
                  <a:pt x="5850729" y="3232285"/>
                  <a:pt x="5834499" y="3222455"/>
                </a:cubicBezTo>
                <a:cubicBezTo>
                  <a:pt x="5802038" y="3202796"/>
                  <a:pt x="5762947" y="3192966"/>
                  <a:pt x="5717227" y="3192966"/>
                </a:cubicBezTo>
                <a:cubicBezTo>
                  <a:pt x="5674251" y="3192966"/>
                  <a:pt x="5636074" y="3201195"/>
                  <a:pt x="5602699" y="3217654"/>
                </a:cubicBezTo>
                <a:cubicBezTo>
                  <a:pt x="5569323" y="3234113"/>
                  <a:pt x="5543148" y="3256974"/>
                  <a:pt x="5524175" y="3286235"/>
                </a:cubicBezTo>
                <a:cubicBezTo>
                  <a:pt x="5505201" y="3315495"/>
                  <a:pt x="5495714" y="3349099"/>
                  <a:pt x="5495714" y="3387047"/>
                </a:cubicBezTo>
                <a:cubicBezTo>
                  <a:pt x="5495714" y="3424995"/>
                  <a:pt x="5505201" y="3458713"/>
                  <a:pt x="5524175" y="3488202"/>
                </a:cubicBezTo>
                <a:cubicBezTo>
                  <a:pt x="5543148" y="3517692"/>
                  <a:pt x="5569323" y="3540666"/>
                  <a:pt x="5602699" y="3557125"/>
                </a:cubicBezTo>
                <a:cubicBezTo>
                  <a:pt x="5636074" y="3573585"/>
                  <a:pt x="5674251" y="3581814"/>
                  <a:pt x="5717227" y="3581814"/>
                </a:cubicBezTo>
                <a:cubicBezTo>
                  <a:pt x="5762947" y="3581814"/>
                  <a:pt x="5802038" y="3571984"/>
                  <a:pt x="5834499" y="3552325"/>
                </a:cubicBezTo>
                <a:cubicBezTo>
                  <a:pt x="5866960" y="3532665"/>
                  <a:pt x="5889363" y="3505462"/>
                  <a:pt x="5901707" y="3470714"/>
                </a:cubicBezTo>
                <a:lnTo>
                  <a:pt x="5781693" y="3411736"/>
                </a:lnTo>
                <a:cubicBezTo>
                  <a:pt x="5773920" y="3429109"/>
                  <a:pt x="5764433" y="3441682"/>
                  <a:pt x="5753232" y="3449455"/>
                </a:cubicBezTo>
                <a:cubicBezTo>
                  <a:pt x="5742030" y="3457227"/>
                  <a:pt x="5729800" y="3461113"/>
                  <a:pt x="5716542" y="3461113"/>
                </a:cubicBezTo>
                <a:cubicBezTo>
                  <a:pt x="5705111" y="3461113"/>
                  <a:pt x="5694482" y="3458370"/>
                  <a:pt x="5684652" y="3452884"/>
                </a:cubicBezTo>
                <a:cubicBezTo>
                  <a:pt x="5674822" y="3447397"/>
                  <a:pt x="5667050" y="3439168"/>
                  <a:pt x="5661335" y="3428195"/>
                </a:cubicBezTo>
                <a:cubicBezTo>
                  <a:pt x="5655620" y="3417222"/>
                  <a:pt x="5652762" y="3403506"/>
                  <a:pt x="5652762" y="3387047"/>
                </a:cubicBezTo>
                <a:cubicBezTo>
                  <a:pt x="5652762" y="3370588"/>
                  <a:pt x="5655620" y="3356986"/>
                  <a:pt x="5661335" y="3346242"/>
                </a:cubicBezTo>
                <a:cubicBezTo>
                  <a:pt x="5667050" y="3335498"/>
                  <a:pt x="5674822" y="3327382"/>
                  <a:pt x="5684652" y="3321896"/>
                </a:cubicBezTo>
                <a:cubicBezTo>
                  <a:pt x="5694482" y="3316410"/>
                  <a:pt x="5705111" y="3313666"/>
                  <a:pt x="5716542" y="3313666"/>
                </a:cubicBezTo>
                <a:cubicBezTo>
                  <a:pt x="5729800" y="3313666"/>
                  <a:pt x="5742030" y="3317553"/>
                  <a:pt x="5753232" y="3325325"/>
                </a:cubicBezTo>
                <a:cubicBezTo>
                  <a:pt x="5764433" y="3333097"/>
                  <a:pt x="5773920" y="3345670"/>
                  <a:pt x="5781693" y="3363044"/>
                </a:cubicBezTo>
                <a:lnTo>
                  <a:pt x="5900412" y="3304702"/>
                </a:lnTo>
                <a:lnTo>
                  <a:pt x="5900412" y="3333554"/>
                </a:lnTo>
                <a:lnTo>
                  <a:pt x="5951847" y="3333554"/>
                </a:lnTo>
                <a:lnTo>
                  <a:pt x="5951847" y="3429567"/>
                </a:lnTo>
                <a:cubicBezTo>
                  <a:pt x="5951847" y="3481230"/>
                  <a:pt x="5966249" y="3519521"/>
                  <a:pt x="5995053" y="3544438"/>
                </a:cubicBezTo>
                <a:cubicBezTo>
                  <a:pt x="6023856" y="3569355"/>
                  <a:pt x="6064090" y="3581814"/>
                  <a:pt x="6115754" y="3581814"/>
                </a:cubicBezTo>
                <a:cubicBezTo>
                  <a:pt x="6134041" y="3581814"/>
                  <a:pt x="6151529" y="3580214"/>
                  <a:pt x="6168217" y="3577013"/>
                </a:cubicBezTo>
                <a:cubicBezTo>
                  <a:pt x="6184905" y="3573813"/>
                  <a:pt x="6199193" y="3568784"/>
                  <a:pt x="6211080" y="3561926"/>
                </a:cubicBezTo>
                <a:lnTo>
                  <a:pt x="6174046" y="3454255"/>
                </a:lnTo>
                <a:cubicBezTo>
                  <a:pt x="6163988" y="3461113"/>
                  <a:pt x="6152329" y="3464542"/>
                  <a:pt x="6139071" y="3464542"/>
                </a:cubicBezTo>
                <a:cubicBezTo>
                  <a:pt x="6129926" y="3464542"/>
                  <a:pt x="6122269" y="3461342"/>
                  <a:pt x="6116097" y="3454941"/>
                </a:cubicBezTo>
                <a:cubicBezTo>
                  <a:pt x="6109924" y="3448540"/>
                  <a:pt x="6106838" y="3439625"/>
                  <a:pt x="6106838" y="3428195"/>
                </a:cubicBezTo>
                <a:lnTo>
                  <a:pt x="6106838" y="3333554"/>
                </a:lnTo>
                <a:lnTo>
                  <a:pt x="6183648" y="3333554"/>
                </a:lnTo>
                <a:lnTo>
                  <a:pt x="6183648" y="3220398"/>
                </a:lnTo>
                <a:lnTo>
                  <a:pt x="6106838" y="3220398"/>
                </a:lnTo>
                <a:lnTo>
                  <a:pt x="6106838" y="3115470"/>
                </a:lnTo>
                <a:close/>
                <a:moveTo>
                  <a:pt x="3558253" y="3094896"/>
                </a:moveTo>
                <a:lnTo>
                  <a:pt x="3558253" y="3574956"/>
                </a:lnTo>
                <a:lnTo>
                  <a:pt x="3720102" y="3574956"/>
                </a:lnTo>
                <a:lnTo>
                  <a:pt x="3720102" y="3456998"/>
                </a:lnTo>
                <a:lnTo>
                  <a:pt x="3789367" y="3456998"/>
                </a:lnTo>
                <a:cubicBezTo>
                  <a:pt x="3834173" y="3456998"/>
                  <a:pt x="3872921" y="3449569"/>
                  <a:pt x="3905610" y="3434710"/>
                </a:cubicBezTo>
                <a:cubicBezTo>
                  <a:pt x="3938300" y="3419851"/>
                  <a:pt x="3963561" y="3398934"/>
                  <a:pt x="3981391" y="3371960"/>
                </a:cubicBezTo>
                <a:cubicBezTo>
                  <a:pt x="3999222" y="3344985"/>
                  <a:pt x="4008138" y="3312980"/>
                  <a:pt x="4008138" y="3275947"/>
                </a:cubicBezTo>
                <a:cubicBezTo>
                  <a:pt x="4008138" y="3238914"/>
                  <a:pt x="3999222" y="3206796"/>
                  <a:pt x="3981391" y="3179592"/>
                </a:cubicBezTo>
                <a:cubicBezTo>
                  <a:pt x="3963561" y="3152389"/>
                  <a:pt x="3938300" y="3131472"/>
                  <a:pt x="3905610" y="3116842"/>
                </a:cubicBezTo>
                <a:cubicBezTo>
                  <a:pt x="3872921" y="3102211"/>
                  <a:pt x="3834173" y="3094896"/>
                  <a:pt x="3789367" y="3094896"/>
                </a:cubicBezTo>
                <a:close/>
                <a:moveTo>
                  <a:pt x="4922309" y="3011915"/>
                </a:moveTo>
                <a:cubicBezTo>
                  <a:pt x="4893962" y="3011915"/>
                  <a:pt x="4871331" y="3019458"/>
                  <a:pt x="4854415" y="3034546"/>
                </a:cubicBezTo>
                <a:cubicBezTo>
                  <a:pt x="4837498" y="3049633"/>
                  <a:pt x="4829040" y="3068378"/>
                  <a:pt x="4829040" y="3090781"/>
                </a:cubicBezTo>
                <a:cubicBezTo>
                  <a:pt x="4829040" y="3113184"/>
                  <a:pt x="4837498" y="3131929"/>
                  <a:pt x="4854415" y="3147017"/>
                </a:cubicBezTo>
                <a:cubicBezTo>
                  <a:pt x="4871331" y="3162104"/>
                  <a:pt x="4893962" y="3169648"/>
                  <a:pt x="4922309" y="3169648"/>
                </a:cubicBezTo>
                <a:cubicBezTo>
                  <a:pt x="4950655" y="3169648"/>
                  <a:pt x="4973287" y="3161990"/>
                  <a:pt x="4990203" y="3146674"/>
                </a:cubicBezTo>
                <a:cubicBezTo>
                  <a:pt x="5007119" y="3131358"/>
                  <a:pt x="5015578" y="3111813"/>
                  <a:pt x="5015578" y="3088038"/>
                </a:cubicBezTo>
                <a:cubicBezTo>
                  <a:pt x="5015578" y="3065635"/>
                  <a:pt x="5007119" y="3047348"/>
                  <a:pt x="4990203" y="3033175"/>
                </a:cubicBezTo>
                <a:cubicBezTo>
                  <a:pt x="4973287" y="3019001"/>
                  <a:pt x="4950655" y="3011915"/>
                  <a:pt x="4922309" y="3011915"/>
                </a:cubicBezTo>
                <a:close/>
                <a:moveTo>
                  <a:pt x="3369125" y="2598149"/>
                </a:moveTo>
                <a:lnTo>
                  <a:pt x="3407529" y="2598149"/>
                </a:lnTo>
                <a:lnTo>
                  <a:pt x="3407529" y="2624209"/>
                </a:lnTo>
                <a:cubicBezTo>
                  <a:pt x="3403414" y="2636553"/>
                  <a:pt x="3396899" y="2645583"/>
                  <a:pt x="3387984" y="2651298"/>
                </a:cubicBezTo>
                <a:cubicBezTo>
                  <a:pt x="3379068" y="2657013"/>
                  <a:pt x="3369353" y="2659870"/>
                  <a:pt x="3358838" y="2659870"/>
                </a:cubicBezTo>
                <a:cubicBezTo>
                  <a:pt x="3347407" y="2659870"/>
                  <a:pt x="3338378" y="2657013"/>
                  <a:pt x="3331748" y="2651298"/>
                </a:cubicBezTo>
                <a:cubicBezTo>
                  <a:pt x="3325119" y="2645583"/>
                  <a:pt x="3321804" y="2638382"/>
                  <a:pt x="3321804" y="2629695"/>
                </a:cubicBezTo>
                <a:cubicBezTo>
                  <a:pt x="3321804" y="2619179"/>
                  <a:pt x="3325576" y="2611293"/>
                  <a:pt x="3333120" y="2606035"/>
                </a:cubicBezTo>
                <a:cubicBezTo>
                  <a:pt x="3340664" y="2600777"/>
                  <a:pt x="3352665" y="2598149"/>
                  <a:pt x="3369125" y="2598149"/>
                </a:cubicBezTo>
                <a:close/>
                <a:moveTo>
                  <a:pt x="5964878" y="2484991"/>
                </a:moveTo>
                <a:cubicBezTo>
                  <a:pt x="5977222" y="2484991"/>
                  <a:pt x="5988194" y="2487392"/>
                  <a:pt x="5997796" y="2492192"/>
                </a:cubicBezTo>
                <a:cubicBezTo>
                  <a:pt x="6007397" y="2496993"/>
                  <a:pt x="6014941" y="2503851"/>
                  <a:pt x="6020427" y="2512766"/>
                </a:cubicBezTo>
                <a:cubicBezTo>
                  <a:pt x="6025914" y="2521682"/>
                  <a:pt x="6028657" y="2532312"/>
                  <a:pt x="6028657" y="2544656"/>
                </a:cubicBezTo>
                <a:cubicBezTo>
                  <a:pt x="6028657" y="2556543"/>
                  <a:pt x="6025914" y="2567059"/>
                  <a:pt x="6020427" y="2576203"/>
                </a:cubicBezTo>
                <a:cubicBezTo>
                  <a:pt x="6014941" y="2585347"/>
                  <a:pt x="6007397" y="2592434"/>
                  <a:pt x="5997796" y="2597462"/>
                </a:cubicBezTo>
                <a:cubicBezTo>
                  <a:pt x="5988194" y="2602492"/>
                  <a:pt x="5977222" y="2605007"/>
                  <a:pt x="5964878" y="2605007"/>
                </a:cubicBezTo>
                <a:cubicBezTo>
                  <a:pt x="5952990" y="2605007"/>
                  <a:pt x="5942132" y="2602492"/>
                  <a:pt x="5932302" y="2597462"/>
                </a:cubicBezTo>
                <a:cubicBezTo>
                  <a:pt x="5922472" y="2592434"/>
                  <a:pt x="5914700" y="2585347"/>
                  <a:pt x="5908985" y="2576203"/>
                </a:cubicBezTo>
                <a:cubicBezTo>
                  <a:pt x="5903270" y="2567059"/>
                  <a:pt x="5900413" y="2556543"/>
                  <a:pt x="5900413" y="2544656"/>
                </a:cubicBezTo>
                <a:cubicBezTo>
                  <a:pt x="5900413" y="2532312"/>
                  <a:pt x="5903270" y="2521682"/>
                  <a:pt x="5908985" y="2512766"/>
                </a:cubicBezTo>
                <a:cubicBezTo>
                  <a:pt x="5914700" y="2503851"/>
                  <a:pt x="5922472" y="2496993"/>
                  <a:pt x="5932302" y="2492192"/>
                </a:cubicBezTo>
                <a:cubicBezTo>
                  <a:pt x="5942132" y="2487392"/>
                  <a:pt x="5952990" y="2484991"/>
                  <a:pt x="5964878" y="2484991"/>
                </a:cubicBezTo>
                <a:close/>
                <a:moveTo>
                  <a:pt x="2612077" y="2484991"/>
                </a:moveTo>
                <a:cubicBezTo>
                  <a:pt x="2624422" y="2484991"/>
                  <a:pt x="2635395" y="2487392"/>
                  <a:pt x="2644996" y="2492192"/>
                </a:cubicBezTo>
                <a:cubicBezTo>
                  <a:pt x="2654597" y="2496993"/>
                  <a:pt x="2662141" y="2503851"/>
                  <a:pt x="2667627" y="2512766"/>
                </a:cubicBezTo>
                <a:cubicBezTo>
                  <a:pt x="2673114" y="2521682"/>
                  <a:pt x="2675857" y="2532312"/>
                  <a:pt x="2675857" y="2544656"/>
                </a:cubicBezTo>
                <a:cubicBezTo>
                  <a:pt x="2675857" y="2556543"/>
                  <a:pt x="2673114" y="2567059"/>
                  <a:pt x="2667627" y="2576203"/>
                </a:cubicBezTo>
                <a:cubicBezTo>
                  <a:pt x="2662141" y="2585347"/>
                  <a:pt x="2654597" y="2592434"/>
                  <a:pt x="2644996" y="2597462"/>
                </a:cubicBezTo>
                <a:cubicBezTo>
                  <a:pt x="2635395" y="2602492"/>
                  <a:pt x="2624422" y="2605007"/>
                  <a:pt x="2612077" y="2605007"/>
                </a:cubicBezTo>
                <a:cubicBezTo>
                  <a:pt x="2600190" y="2605007"/>
                  <a:pt x="2589332" y="2602492"/>
                  <a:pt x="2579502" y="2597462"/>
                </a:cubicBezTo>
                <a:cubicBezTo>
                  <a:pt x="2569672" y="2592434"/>
                  <a:pt x="2561900" y="2585347"/>
                  <a:pt x="2556185" y="2576203"/>
                </a:cubicBezTo>
                <a:cubicBezTo>
                  <a:pt x="2550470" y="2567059"/>
                  <a:pt x="2547612" y="2556543"/>
                  <a:pt x="2547612" y="2544656"/>
                </a:cubicBezTo>
                <a:cubicBezTo>
                  <a:pt x="2547612" y="2532312"/>
                  <a:pt x="2550470" y="2521682"/>
                  <a:pt x="2556185" y="2512766"/>
                </a:cubicBezTo>
                <a:cubicBezTo>
                  <a:pt x="2561900" y="2503851"/>
                  <a:pt x="2569672" y="2496993"/>
                  <a:pt x="2579502" y="2492192"/>
                </a:cubicBezTo>
                <a:cubicBezTo>
                  <a:pt x="2589332" y="2487392"/>
                  <a:pt x="2600190" y="2484991"/>
                  <a:pt x="2612077" y="2484991"/>
                </a:cubicBezTo>
                <a:close/>
                <a:moveTo>
                  <a:pt x="2141923" y="2484991"/>
                </a:moveTo>
                <a:cubicBezTo>
                  <a:pt x="2153353" y="2484991"/>
                  <a:pt x="2163640" y="2487735"/>
                  <a:pt x="2172784" y="2493221"/>
                </a:cubicBezTo>
                <a:cubicBezTo>
                  <a:pt x="2181928" y="2498707"/>
                  <a:pt x="2189244" y="2506823"/>
                  <a:pt x="2194730" y="2517567"/>
                </a:cubicBezTo>
                <a:cubicBezTo>
                  <a:pt x="2200216" y="2528311"/>
                  <a:pt x="2202960" y="2541913"/>
                  <a:pt x="2202960" y="2558372"/>
                </a:cubicBezTo>
                <a:cubicBezTo>
                  <a:pt x="2202960" y="2574374"/>
                  <a:pt x="2200216" y="2587976"/>
                  <a:pt x="2194730" y="2599177"/>
                </a:cubicBezTo>
                <a:cubicBezTo>
                  <a:pt x="2189244" y="2610378"/>
                  <a:pt x="2181928" y="2618722"/>
                  <a:pt x="2172784" y="2624209"/>
                </a:cubicBezTo>
                <a:cubicBezTo>
                  <a:pt x="2163640" y="2629695"/>
                  <a:pt x="2153353" y="2632438"/>
                  <a:pt x="2141923" y="2632438"/>
                </a:cubicBezTo>
                <a:cubicBezTo>
                  <a:pt x="2130493" y="2632438"/>
                  <a:pt x="2120206" y="2629695"/>
                  <a:pt x="2111063" y="2624209"/>
                </a:cubicBezTo>
                <a:cubicBezTo>
                  <a:pt x="2101918" y="2618722"/>
                  <a:pt x="2094603" y="2610378"/>
                  <a:pt x="2089117" y="2599177"/>
                </a:cubicBezTo>
                <a:cubicBezTo>
                  <a:pt x="2083631" y="2587976"/>
                  <a:pt x="2080887" y="2574374"/>
                  <a:pt x="2080887" y="2558372"/>
                </a:cubicBezTo>
                <a:cubicBezTo>
                  <a:pt x="2080887" y="2541913"/>
                  <a:pt x="2083631" y="2528311"/>
                  <a:pt x="2089117" y="2517567"/>
                </a:cubicBezTo>
                <a:cubicBezTo>
                  <a:pt x="2094603" y="2506823"/>
                  <a:pt x="2101918" y="2498707"/>
                  <a:pt x="2111063" y="2493221"/>
                </a:cubicBezTo>
                <a:cubicBezTo>
                  <a:pt x="2120206" y="2487735"/>
                  <a:pt x="2130493" y="2484991"/>
                  <a:pt x="2141923" y="2484991"/>
                </a:cubicBezTo>
                <a:close/>
                <a:moveTo>
                  <a:pt x="1291227" y="2391037"/>
                </a:moveTo>
                <a:lnTo>
                  <a:pt x="1350206" y="2391037"/>
                </a:lnTo>
                <a:cubicBezTo>
                  <a:pt x="1372609" y="2391037"/>
                  <a:pt x="1389182" y="2396066"/>
                  <a:pt x="1399926" y="2406124"/>
                </a:cubicBezTo>
                <a:cubicBezTo>
                  <a:pt x="1410670" y="2416183"/>
                  <a:pt x="1416043" y="2429899"/>
                  <a:pt x="1416043" y="2447273"/>
                </a:cubicBezTo>
                <a:cubicBezTo>
                  <a:pt x="1416043" y="2464646"/>
                  <a:pt x="1410670" y="2478362"/>
                  <a:pt x="1399926" y="2488420"/>
                </a:cubicBezTo>
                <a:cubicBezTo>
                  <a:pt x="1389182" y="2498479"/>
                  <a:pt x="1372609" y="2503508"/>
                  <a:pt x="1350206" y="2503508"/>
                </a:cubicBezTo>
                <a:lnTo>
                  <a:pt x="1291227" y="2503508"/>
                </a:lnTo>
                <a:close/>
                <a:moveTo>
                  <a:pt x="5048877" y="2371149"/>
                </a:moveTo>
                <a:lnTo>
                  <a:pt x="5048877" y="2746281"/>
                </a:lnTo>
                <a:lnTo>
                  <a:pt x="5203868" y="2746281"/>
                </a:lnTo>
                <a:lnTo>
                  <a:pt x="5203868" y="2371149"/>
                </a:lnTo>
                <a:close/>
                <a:moveTo>
                  <a:pt x="5923730" y="2364291"/>
                </a:moveTo>
                <a:cubicBezTo>
                  <a:pt x="5892183" y="2364291"/>
                  <a:pt x="5862693" y="2371606"/>
                  <a:pt x="5835261" y="2386236"/>
                </a:cubicBezTo>
                <a:cubicBezTo>
                  <a:pt x="5807830" y="2400867"/>
                  <a:pt x="5785655" y="2421669"/>
                  <a:pt x="5768739" y="2448644"/>
                </a:cubicBezTo>
                <a:cubicBezTo>
                  <a:pt x="5751823" y="2475619"/>
                  <a:pt x="5743364" y="2507623"/>
                  <a:pt x="5743364" y="2544656"/>
                </a:cubicBezTo>
                <a:cubicBezTo>
                  <a:pt x="5743364" y="2581689"/>
                  <a:pt x="5751823" y="2613693"/>
                  <a:pt x="5768739" y="2640668"/>
                </a:cubicBezTo>
                <a:cubicBezTo>
                  <a:pt x="5785655" y="2667643"/>
                  <a:pt x="5807830" y="2688560"/>
                  <a:pt x="5835261" y="2703419"/>
                </a:cubicBezTo>
                <a:cubicBezTo>
                  <a:pt x="5862693" y="2718278"/>
                  <a:pt x="5892183" y="2725707"/>
                  <a:pt x="5923730" y="2725707"/>
                </a:cubicBezTo>
                <a:cubicBezTo>
                  <a:pt x="5956191" y="2725707"/>
                  <a:pt x="5982823" y="2719192"/>
                  <a:pt x="6003625" y="2706162"/>
                </a:cubicBezTo>
                <a:cubicBezTo>
                  <a:pt x="6008826" y="2702904"/>
                  <a:pt x="6013691" y="2699218"/>
                  <a:pt x="6018220" y="2695104"/>
                </a:cubicBezTo>
                <a:lnTo>
                  <a:pt x="6027285" y="2685281"/>
                </a:lnTo>
                <a:lnTo>
                  <a:pt x="6027285" y="2692789"/>
                </a:lnTo>
                <a:cubicBezTo>
                  <a:pt x="6027285" y="2717935"/>
                  <a:pt x="6020427" y="2737251"/>
                  <a:pt x="6006711" y="2750739"/>
                </a:cubicBezTo>
                <a:cubicBezTo>
                  <a:pt x="5992995" y="2764227"/>
                  <a:pt x="5970135" y="2770970"/>
                  <a:pt x="5938131" y="2770970"/>
                </a:cubicBezTo>
                <a:cubicBezTo>
                  <a:pt x="5918014" y="2770970"/>
                  <a:pt x="5896640" y="2767655"/>
                  <a:pt x="5874009" y="2761026"/>
                </a:cubicBezTo>
                <a:cubicBezTo>
                  <a:pt x="5851377" y="2754396"/>
                  <a:pt x="5832746" y="2745367"/>
                  <a:pt x="5818117" y="2733937"/>
                </a:cubicBezTo>
                <a:lnTo>
                  <a:pt x="5765996" y="2839550"/>
                </a:lnTo>
                <a:cubicBezTo>
                  <a:pt x="5789313" y="2855095"/>
                  <a:pt x="5817202" y="2866753"/>
                  <a:pt x="5849663" y="2874526"/>
                </a:cubicBezTo>
                <a:cubicBezTo>
                  <a:pt x="5882124" y="2882298"/>
                  <a:pt x="5916871" y="2886184"/>
                  <a:pt x="5953905" y="2886184"/>
                </a:cubicBezTo>
                <a:cubicBezTo>
                  <a:pt x="6025685" y="2886184"/>
                  <a:pt x="6081692" y="2868582"/>
                  <a:pt x="6121926" y="2833378"/>
                </a:cubicBezTo>
                <a:cubicBezTo>
                  <a:pt x="6162159" y="2798174"/>
                  <a:pt x="6182276" y="2744224"/>
                  <a:pt x="6182276" y="2671529"/>
                </a:cubicBezTo>
                <a:lnTo>
                  <a:pt x="6182276" y="2371149"/>
                </a:lnTo>
                <a:lnTo>
                  <a:pt x="6034829" y="2371149"/>
                </a:lnTo>
                <a:lnTo>
                  <a:pt x="6034829" y="2414079"/>
                </a:lnTo>
                <a:lnTo>
                  <a:pt x="6030800" y="2407925"/>
                </a:lnTo>
                <a:cubicBezTo>
                  <a:pt x="6023085" y="2398038"/>
                  <a:pt x="6014027" y="2389894"/>
                  <a:pt x="6003625" y="2383493"/>
                </a:cubicBezTo>
                <a:cubicBezTo>
                  <a:pt x="5982823" y="2370691"/>
                  <a:pt x="5956191" y="2364291"/>
                  <a:pt x="5923730" y="2364291"/>
                </a:cubicBezTo>
                <a:close/>
                <a:moveTo>
                  <a:pt x="5538082" y="2364291"/>
                </a:moveTo>
                <a:cubicBezTo>
                  <a:pt x="5507449" y="2364291"/>
                  <a:pt x="5479674" y="2371377"/>
                  <a:pt x="5454757" y="2385550"/>
                </a:cubicBezTo>
                <a:cubicBezTo>
                  <a:pt x="5448528" y="2389094"/>
                  <a:pt x="5442620" y="2393080"/>
                  <a:pt x="5437033" y="2397509"/>
                </a:cubicBezTo>
                <a:lnTo>
                  <a:pt x="5424924" y="2408714"/>
                </a:lnTo>
                <a:lnTo>
                  <a:pt x="5424924" y="2371149"/>
                </a:lnTo>
                <a:lnTo>
                  <a:pt x="5277478" y="2371149"/>
                </a:lnTo>
                <a:lnTo>
                  <a:pt x="5277478" y="2746281"/>
                </a:lnTo>
                <a:lnTo>
                  <a:pt x="5432468" y="2746281"/>
                </a:lnTo>
                <a:lnTo>
                  <a:pt x="5432468" y="2570031"/>
                </a:lnTo>
                <a:cubicBezTo>
                  <a:pt x="5432468" y="2551285"/>
                  <a:pt x="5435097" y="2536426"/>
                  <a:pt x="5440355" y="2525453"/>
                </a:cubicBezTo>
                <a:cubicBezTo>
                  <a:pt x="5445613" y="2514481"/>
                  <a:pt x="5452700" y="2506594"/>
                  <a:pt x="5461615" y="2501794"/>
                </a:cubicBezTo>
                <a:cubicBezTo>
                  <a:pt x="5470530" y="2496993"/>
                  <a:pt x="5480246" y="2494593"/>
                  <a:pt x="5490761" y="2494593"/>
                </a:cubicBezTo>
                <a:cubicBezTo>
                  <a:pt x="5504934" y="2494593"/>
                  <a:pt x="5516136" y="2499508"/>
                  <a:pt x="5524365" y="2509337"/>
                </a:cubicBezTo>
                <a:cubicBezTo>
                  <a:pt x="5532595" y="2519167"/>
                  <a:pt x="5536710" y="2535741"/>
                  <a:pt x="5536710" y="2559058"/>
                </a:cubicBezTo>
                <a:lnTo>
                  <a:pt x="5536710" y="2746281"/>
                </a:lnTo>
                <a:lnTo>
                  <a:pt x="5691701" y="2746281"/>
                </a:lnTo>
                <a:lnTo>
                  <a:pt x="5691701" y="2532312"/>
                </a:lnTo>
                <a:cubicBezTo>
                  <a:pt x="5691700" y="2492992"/>
                  <a:pt x="5684957" y="2460988"/>
                  <a:pt x="5671470" y="2436300"/>
                </a:cubicBezTo>
                <a:cubicBezTo>
                  <a:pt x="5657982" y="2411611"/>
                  <a:pt x="5639580" y="2393437"/>
                  <a:pt x="5616263" y="2381778"/>
                </a:cubicBezTo>
                <a:cubicBezTo>
                  <a:pt x="5592945" y="2370120"/>
                  <a:pt x="5566885" y="2364291"/>
                  <a:pt x="5538082" y="2364291"/>
                </a:cubicBezTo>
                <a:close/>
                <a:moveTo>
                  <a:pt x="4597773" y="2364291"/>
                </a:moveTo>
                <a:cubicBezTo>
                  <a:pt x="4568513" y="2364291"/>
                  <a:pt x="4541995" y="2371263"/>
                  <a:pt x="4518220" y="2385208"/>
                </a:cubicBezTo>
                <a:cubicBezTo>
                  <a:pt x="4512277" y="2388694"/>
                  <a:pt x="4506633" y="2392630"/>
                  <a:pt x="4501290" y="2397016"/>
                </a:cubicBezTo>
                <a:lnTo>
                  <a:pt x="4491474" y="2406428"/>
                </a:lnTo>
                <a:lnTo>
                  <a:pt x="4491474" y="2371149"/>
                </a:lnTo>
                <a:lnTo>
                  <a:pt x="4344027" y="2371149"/>
                </a:lnTo>
                <a:lnTo>
                  <a:pt x="4344027" y="2746281"/>
                </a:lnTo>
                <a:lnTo>
                  <a:pt x="4499018" y="2746281"/>
                </a:lnTo>
                <a:lnTo>
                  <a:pt x="4499018" y="2563173"/>
                </a:lnTo>
                <a:cubicBezTo>
                  <a:pt x="4499018" y="2546256"/>
                  <a:pt x="4501190" y="2532883"/>
                  <a:pt x="4505533" y="2523053"/>
                </a:cubicBezTo>
                <a:cubicBezTo>
                  <a:pt x="4509877" y="2513223"/>
                  <a:pt x="4515706" y="2506023"/>
                  <a:pt x="4523021" y="2501451"/>
                </a:cubicBezTo>
                <a:cubicBezTo>
                  <a:pt x="4530336" y="2496879"/>
                  <a:pt x="4538566" y="2494593"/>
                  <a:pt x="4547710" y="2494593"/>
                </a:cubicBezTo>
                <a:cubicBezTo>
                  <a:pt x="4560969" y="2494593"/>
                  <a:pt x="4571256" y="2499508"/>
                  <a:pt x="4578571" y="2509337"/>
                </a:cubicBezTo>
                <a:cubicBezTo>
                  <a:pt x="4585886" y="2519167"/>
                  <a:pt x="4589543" y="2535741"/>
                  <a:pt x="4589544" y="2559058"/>
                </a:cubicBezTo>
                <a:lnTo>
                  <a:pt x="4589544" y="2746281"/>
                </a:lnTo>
                <a:lnTo>
                  <a:pt x="4744534" y="2746281"/>
                </a:lnTo>
                <a:lnTo>
                  <a:pt x="4744534" y="2563173"/>
                </a:lnTo>
                <a:cubicBezTo>
                  <a:pt x="4744534" y="2546256"/>
                  <a:pt x="4746706" y="2532883"/>
                  <a:pt x="4751049" y="2523053"/>
                </a:cubicBezTo>
                <a:cubicBezTo>
                  <a:pt x="4755393" y="2513223"/>
                  <a:pt x="4761222" y="2506023"/>
                  <a:pt x="4768537" y="2501451"/>
                </a:cubicBezTo>
                <a:cubicBezTo>
                  <a:pt x="4775853" y="2496879"/>
                  <a:pt x="4784082" y="2494593"/>
                  <a:pt x="4793226" y="2494593"/>
                </a:cubicBezTo>
                <a:cubicBezTo>
                  <a:pt x="4805570" y="2494593"/>
                  <a:pt x="4815629" y="2499508"/>
                  <a:pt x="4823401" y="2509337"/>
                </a:cubicBezTo>
                <a:cubicBezTo>
                  <a:pt x="4831174" y="2519167"/>
                  <a:pt x="4835060" y="2535741"/>
                  <a:pt x="4835060" y="2559058"/>
                </a:cubicBezTo>
                <a:lnTo>
                  <a:pt x="4835060" y="2746281"/>
                </a:lnTo>
                <a:lnTo>
                  <a:pt x="4990051" y="2746281"/>
                </a:lnTo>
                <a:lnTo>
                  <a:pt x="4990051" y="2532312"/>
                </a:lnTo>
                <a:cubicBezTo>
                  <a:pt x="4990051" y="2492992"/>
                  <a:pt x="4983535" y="2460988"/>
                  <a:pt x="4970506" y="2436300"/>
                </a:cubicBezTo>
                <a:cubicBezTo>
                  <a:pt x="4957475" y="2411611"/>
                  <a:pt x="4939644" y="2393437"/>
                  <a:pt x="4917013" y="2381778"/>
                </a:cubicBezTo>
                <a:cubicBezTo>
                  <a:pt x="4894381" y="2370120"/>
                  <a:pt x="4868893" y="2364291"/>
                  <a:pt x="4840546" y="2364291"/>
                </a:cubicBezTo>
                <a:cubicBezTo>
                  <a:pt x="4805799" y="2364291"/>
                  <a:pt x="4775281" y="2373092"/>
                  <a:pt x="4748992" y="2390694"/>
                </a:cubicBezTo>
                <a:cubicBezTo>
                  <a:pt x="4742420" y="2395095"/>
                  <a:pt x="4736241" y="2399916"/>
                  <a:pt x="4730454" y="2405160"/>
                </a:cubicBezTo>
                <a:lnTo>
                  <a:pt x="4715344" y="2421031"/>
                </a:lnTo>
                <a:lnTo>
                  <a:pt x="4702679" y="2404731"/>
                </a:lnTo>
                <a:cubicBezTo>
                  <a:pt x="4697379" y="2399202"/>
                  <a:pt x="4691556" y="2394294"/>
                  <a:pt x="4685213" y="2390008"/>
                </a:cubicBezTo>
                <a:cubicBezTo>
                  <a:pt x="4659838" y="2372863"/>
                  <a:pt x="4630691" y="2364291"/>
                  <a:pt x="4597773" y="2364291"/>
                </a:cubicBezTo>
                <a:close/>
                <a:moveTo>
                  <a:pt x="3883398" y="2364291"/>
                </a:moveTo>
                <a:cubicBezTo>
                  <a:pt x="3854137" y="2364291"/>
                  <a:pt x="3827620" y="2371263"/>
                  <a:pt x="3803845" y="2385208"/>
                </a:cubicBezTo>
                <a:cubicBezTo>
                  <a:pt x="3797902" y="2388694"/>
                  <a:pt x="3792258" y="2392630"/>
                  <a:pt x="3786915" y="2397016"/>
                </a:cubicBezTo>
                <a:lnTo>
                  <a:pt x="3777099" y="2406428"/>
                </a:lnTo>
                <a:lnTo>
                  <a:pt x="3777099" y="2371149"/>
                </a:lnTo>
                <a:lnTo>
                  <a:pt x="3629652" y="2371149"/>
                </a:lnTo>
                <a:lnTo>
                  <a:pt x="3629652" y="2746281"/>
                </a:lnTo>
                <a:lnTo>
                  <a:pt x="3784643" y="2746281"/>
                </a:lnTo>
                <a:lnTo>
                  <a:pt x="3784643" y="2563173"/>
                </a:lnTo>
                <a:cubicBezTo>
                  <a:pt x="3784643" y="2546256"/>
                  <a:pt x="3786815" y="2532883"/>
                  <a:pt x="3791158" y="2523053"/>
                </a:cubicBezTo>
                <a:cubicBezTo>
                  <a:pt x="3795501" y="2513223"/>
                  <a:pt x="3801331" y="2506023"/>
                  <a:pt x="3808646" y="2501451"/>
                </a:cubicBezTo>
                <a:cubicBezTo>
                  <a:pt x="3815961" y="2496879"/>
                  <a:pt x="3824191" y="2494593"/>
                  <a:pt x="3833335" y="2494593"/>
                </a:cubicBezTo>
                <a:cubicBezTo>
                  <a:pt x="3846594" y="2494593"/>
                  <a:pt x="3856881" y="2499508"/>
                  <a:pt x="3864196" y="2509337"/>
                </a:cubicBezTo>
                <a:cubicBezTo>
                  <a:pt x="3871511" y="2519167"/>
                  <a:pt x="3875169" y="2535741"/>
                  <a:pt x="3875169" y="2559058"/>
                </a:cubicBezTo>
                <a:lnTo>
                  <a:pt x="3875169" y="2746281"/>
                </a:lnTo>
                <a:lnTo>
                  <a:pt x="4030160" y="2746281"/>
                </a:lnTo>
                <a:lnTo>
                  <a:pt x="4030160" y="2563173"/>
                </a:lnTo>
                <a:cubicBezTo>
                  <a:pt x="4030160" y="2546256"/>
                  <a:pt x="4032331" y="2532883"/>
                  <a:pt x="4036675" y="2523053"/>
                </a:cubicBezTo>
                <a:cubicBezTo>
                  <a:pt x="4041018" y="2513223"/>
                  <a:pt x="4046847" y="2506023"/>
                  <a:pt x="4054163" y="2501451"/>
                </a:cubicBezTo>
                <a:cubicBezTo>
                  <a:pt x="4061478" y="2496879"/>
                  <a:pt x="4069707" y="2494593"/>
                  <a:pt x="4078852" y="2494593"/>
                </a:cubicBezTo>
                <a:cubicBezTo>
                  <a:pt x="4091196" y="2494593"/>
                  <a:pt x="4101254" y="2499508"/>
                  <a:pt x="4109027" y="2509337"/>
                </a:cubicBezTo>
                <a:cubicBezTo>
                  <a:pt x="4116799" y="2519167"/>
                  <a:pt x="4120685" y="2535741"/>
                  <a:pt x="4120685" y="2559058"/>
                </a:cubicBezTo>
                <a:lnTo>
                  <a:pt x="4120685" y="2746281"/>
                </a:lnTo>
                <a:lnTo>
                  <a:pt x="4275676" y="2746281"/>
                </a:lnTo>
                <a:lnTo>
                  <a:pt x="4275676" y="2532312"/>
                </a:lnTo>
                <a:cubicBezTo>
                  <a:pt x="4275676" y="2492992"/>
                  <a:pt x="4269161" y="2460988"/>
                  <a:pt x="4256131" y="2436300"/>
                </a:cubicBezTo>
                <a:cubicBezTo>
                  <a:pt x="4243101" y="2411611"/>
                  <a:pt x="4225270" y="2393437"/>
                  <a:pt x="4202638" y="2381778"/>
                </a:cubicBezTo>
                <a:cubicBezTo>
                  <a:pt x="4180007" y="2370120"/>
                  <a:pt x="4154518" y="2364291"/>
                  <a:pt x="4126172" y="2364291"/>
                </a:cubicBezTo>
                <a:cubicBezTo>
                  <a:pt x="4091424" y="2364291"/>
                  <a:pt x="4060906" y="2373092"/>
                  <a:pt x="4034617" y="2390694"/>
                </a:cubicBezTo>
                <a:cubicBezTo>
                  <a:pt x="4028045" y="2395095"/>
                  <a:pt x="4021866" y="2399916"/>
                  <a:pt x="4016079" y="2405160"/>
                </a:cubicBezTo>
                <a:lnTo>
                  <a:pt x="4000969" y="2421031"/>
                </a:lnTo>
                <a:lnTo>
                  <a:pt x="3988304" y="2404731"/>
                </a:lnTo>
                <a:cubicBezTo>
                  <a:pt x="3983004" y="2399202"/>
                  <a:pt x="3977181" y="2394294"/>
                  <a:pt x="3970838" y="2390008"/>
                </a:cubicBezTo>
                <a:cubicBezTo>
                  <a:pt x="3945463" y="2372863"/>
                  <a:pt x="3916317" y="2364291"/>
                  <a:pt x="3883398" y="2364291"/>
                </a:cubicBezTo>
                <a:close/>
                <a:moveTo>
                  <a:pt x="3359523" y="2364291"/>
                </a:moveTo>
                <a:cubicBezTo>
                  <a:pt x="3330263" y="2364291"/>
                  <a:pt x="3300316" y="2367948"/>
                  <a:pt x="3269684" y="2375264"/>
                </a:cubicBezTo>
                <a:cubicBezTo>
                  <a:pt x="3239051" y="2382579"/>
                  <a:pt x="3212762" y="2393094"/>
                  <a:pt x="3190817" y="2406810"/>
                </a:cubicBezTo>
                <a:lnTo>
                  <a:pt x="3240194" y="2508994"/>
                </a:lnTo>
                <a:cubicBezTo>
                  <a:pt x="3252538" y="2499850"/>
                  <a:pt x="3267397" y="2492650"/>
                  <a:pt x="3284771" y="2487392"/>
                </a:cubicBezTo>
                <a:cubicBezTo>
                  <a:pt x="3302144" y="2482134"/>
                  <a:pt x="3319289" y="2479505"/>
                  <a:pt x="3336206" y="2479505"/>
                </a:cubicBezTo>
                <a:cubicBezTo>
                  <a:pt x="3361352" y="2479505"/>
                  <a:pt x="3379526" y="2484306"/>
                  <a:pt x="3390727" y="2493907"/>
                </a:cubicBezTo>
                <a:cubicBezTo>
                  <a:pt x="3396328" y="2498707"/>
                  <a:pt x="3400528" y="2504594"/>
                  <a:pt x="3403329" y="2511566"/>
                </a:cubicBezTo>
                <a:lnTo>
                  <a:pt x="3405384" y="2523396"/>
                </a:lnTo>
                <a:lnTo>
                  <a:pt x="3344436" y="2523396"/>
                </a:lnTo>
                <a:cubicBezTo>
                  <a:pt x="3305574" y="2523396"/>
                  <a:pt x="3273455" y="2527740"/>
                  <a:pt x="3248081" y="2536426"/>
                </a:cubicBezTo>
                <a:cubicBezTo>
                  <a:pt x="3222706" y="2545113"/>
                  <a:pt x="3203847" y="2557915"/>
                  <a:pt x="3191502" y="2574831"/>
                </a:cubicBezTo>
                <a:cubicBezTo>
                  <a:pt x="3179158" y="2591748"/>
                  <a:pt x="3172986" y="2612322"/>
                  <a:pt x="3172986" y="2636553"/>
                </a:cubicBezTo>
                <a:cubicBezTo>
                  <a:pt x="3172986" y="2658041"/>
                  <a:pt x="3178243" y="2677587"/>
                  <a:pt x="3188759" y="2695189"/>
                </a:cubicBezTo>
                <a:cubicBezTo>
                  <a:pt x="3199275" y="2712791"/>
                  <a:pt x="3214820" y="2726850"/>
                  <a:pt x="3235394" y="2737366"/>
                </a:cubicBezTo>
                <a:cubicBezTo>
                  <a:pt x="3255968" y="2747881"/>
                  <a:pt x="3281571" y="2753139"/>
                  <a:pt x="3312203" y="2753139"/>
                </a:cubicBezTo>
                <a:cubicBezTo>
                  <a:pt x="3344664" y="2753139"/>
                  <a:pt x="3370496" y="2746281"/>
                  <a:pt x="3389698" y="2732565"/>
                </a:cubicBezTo>
                <a:cubicBezTo>
                  <a:pt x="3399300" y="2725707"/>
                  <a:pt x="3407243" y="2717077"/>
                  <a:pt x="3413530" y="2706676"/>
                </a:cubicBezTo>
                <a:lnTo>
                  <a:pt x="3418502" y="2696394"/>
                </a:lnTo>
                <a:lnTo>
                  <a:pt x="3418502" y="2746281"/>
                </a:lnTo>
                <a:lnTo>
                  <a:pt x="3562520" y="2746281"/>
                </a:lnTo>
                <a:lnTo>
                  <a:pt x="3562520" y="2544656"/>
                </a:lnTo>
                <a:cubicBezTo>
                  <a:pt x="3562520" y="2482020"/>
                  <a:pt x="3544803" y="2436300"/>
                  <a:pt x="3509371" y="2407496"/>
                </a:cubicBezTo>
                <a:cubicBezTo>
                  <a:pt x="3473937" y="2378692"/>
                  <a:pt x="3423989" y="2364291"/>
                  <a:pt x="3359523" y="2364291"/>
                </a:cubicBezTo>
                <a:close/>
                <a:moveTo>
                  <a:pt x="3165061" y="2364291"/>
                </a:moveTo>
                <a:cubicBezTo>
                  <a:pt x="3129856" y="2364291"/>
                  <a:pt x="3099681" y="2371606"/>
                  <a:pt x="3074535" y="2386236"/>
                </a:cubicBezTo>
                <a:cubicBezTo>
                  <a:pt x="3068249" y="2389894"/>
                  <a:pt x="3062391" y="2394009"/>
                  <a:pt x="3056962" y="2398581"/>
                </a:cubicBezTo>
                <a:lnTo>
                  <a:pt x="3043674" y="2411944"/>
                </a:lnTo>
                <a:lnTo>
                  <a:pt x="3043674" y="2371149"/>
                </a:lnTo>
                <a:lnTo>
                  <a:pt x="2896227" y="2371149"/>
                </a:lnTo>
                <a:lnTo>
                  <a:pt x="2896227" y="2746281"/>
                </a:lnTo>
                <a:lnTo>
                  <a:pt x="3051218" y="2746281"/>
                </a:lnTo>
                <a:lnTo>
                  <a:pt x="3051218" y="2579632"/>
                </a:lnTo>
                <a:cubicBezTo>
                  <a:pt x="3051218" y="2549914"/>
                  <a:pt x="3058648" y="2528997"/>
                  <a:pt x="3073507" y="2516881"/>
                </a:cubicBezTo>
                <a:cubicBezTo>
                  <a:pt x="3088365" y="2504765"/>
                  <a:pt x="3107454" y="2498707"/>
                  <a:pt x="3130771" y="2498707"/>
                </a:cubicBezTo>
                <a:cubicBezTo>
                  <a:pt x="3136257" y="2498707"/>
                  <a:pt x="3141629" y="2498936"/>
                  <a:pt x="3146887" y="2499393"/>
                </a:cubicBezTo>
                <a:cubicBezTo>
                  <a:pt x="3152145" y="2499850"/>
                  <a:pt x="3158203" y="2500536"/>
                  <a:pt x="3165061" y="2501451"/>
                </a:cubicBezTo>
                <a:close/>
                <a:moveTo>
                  <a:pt x="2570930" y="2364291"/>
                </a:moveTo>
                <a:cubicBezTo>
                  <a:pt x="2539383" y="2364291"/>
                  <a:pt x="2509893" y="2371606"/>
                  <a:pt x="2482461" y="2386236"/>
                </a:cubicBezTo>
                <a:cubicBezTo>
                  <a:pt x="2455029" y="2400867"/>
                  <a:pt x="2432855" y="2421669"/>
                  <a:pt x="2415939" y="2448644"/>
                </a:cubicBezTo>
                <a:cubicBezTo>
                  <a:pt x="2399022" y="2475619"/>
                  <a:pt x="2390564" y="2507623"/>
                  <a:pt x="2390564" y="2544656"/>
                </a:cubicBezTo>
                <a:cubicBezTo>
                  <a:pt x="2390564" y="2581689"/>
                  <a:pt x="2399022" y="2613693"/>
                  <a:pt x="2415939" y="2640668"/>
                </a:cubicBezTo>
                <a:cubicBezTo>
                  <a:pt x="2432855" y="2667643"/>
                  <a:pt x="2455029" y="2688560"/>
                  <a:pt x="2482461" y="2703419"/>
                </a:cubicBezTo>
                <a:cubicBezTo>
                  <a:pt x="2509893" y="2718278"/>
                  <a:pt x="2539383" y="2725707"/>
                  <a:pt x="2570930" y="2725707"/>
                </a:cubicBezTo>
                <a:cubicBezTo>
                  <a:pt x="2603391" y="2725707"/>
                  <a:pt x="2630022" y="2719192"/>
                  <a:pt x="2650825" y="2706162"/>
                </a:cubicBezTo>
                <a:cubicBezTo>
                  <a:pt x="2656026" y="2702904"/>
                  <a:pt x="2660891" y="2699218"/>
                  <a:pt x="2665420" y="2695104"/>
                </a:cubicBezTo>
                <a:lnTo>
                  <a:pt x="2674485" y="2685281"/>
                </a:lnTo>
                <a:lnTo>
                  <a:pt x="2674485" y="2692789"/>
                </a:lnTo>
                <a:cubicBezTo>
                  <a:pt x="2674485" y="2717935"/>
                  <a:pt x="2667627" y="2737251"/>
                  <a:pt x="2653911" y="2750739"/>
                </a:cubicBezTo>
                <a:cubicBezTo>
                  <a:pt x="2640195" y="2764227"/>
                  <a:pt x="2617335" y="2770970"/>
                  <a:pt x="2585331" y="2770970"/>
                </a:cubicBezTo>
                <a:cubicBezTo>
                  <a:pt x="2565214" y="2770970"/>
                  <a:pt x="2543840" y="2767655"/>
                  <a:pt x="2521209" y="2761026"/>
                </a:cubicBezTo>
                <a:cubicBezTo>
                  <a:pt x="2498577" y="2754396"/>
                  <a:pt x="2479946" y="2745367"/>
                  <a:pt x="2465316" y="2733937"/>
                </a:cubicBezTo>
                <a:lnTo>
                  <a:pt x="2413196" y="2839550"/>
                </a:lnTo>
                <a:cubicBezTo>
                  <a:pt x="2436513" y="2855095"/>
                  <a:pt x="2464402" y="2866753"/>
                  <a:pt x="2496863" y="2874526"/>
                </a:cubicBezTo>
                <a:cubicBezTo>
                  <a:pt x="2529324" y="2882298"/>
                  <a:pt x="2564072" y="2886184"/>
                  <a:pt x="2601105" y="2886184"/>
                </a:cubicBezTo>
                <a:cubicBezTo>
                  <a:pt x="2672885" y="2886184"/>
                  <a:pt x="2728892" y="2868582"/>
                  <a:pt x="2769126" y="2833378"/>
                </a:cubicBezTo>
                <a:cubicBezTo>
                  <a:pt x="2809359" y="2798174"/>
                  <a:pt x="2829476" y="2744224"/>
                  <a:pt x="2829476" y="2671529"/>
                </a:cubicBezTo>
                <a:lnTo>
                  <a:pt x="2829476" y="2371149"/>
                </a:lnTo>
                <a:lnTo>
                  <a:pt x="2682029" y="2371149"/>
                </a:lnTo>
                <a:lnTo>
                  <a:pt x="2682029" y="2414079"/>
                </a:lnTo>
                <a:lnTo>
                  <a:pt x="2678000" y="2407925"/>
                </a:lnTo>
                <a:cubicBezTo>
                  <a:pt x="2670285" y="2398038"/>
                  <a:pt x="2661227" y="2389894"/>
                  <a:pt x="2650825" y="2383493"/>
                </a:cubicBezTo>
                <a:cubicBezTo>
                  <a:pt x="2630022" y="2370691"/>
                  <a:pt x="2603391" y="2364291"/>
                  <a:pt x="2570930" y="2364291"/>
                </a:cubicBezTo>
                <a:close/>
                <a:moveTo>
                  <a:pt x="2141923" y="2364291"/>
                </a:moveTo>
                <a:cubicBezTo>
                  <a:pt x="2099404" y="2364291"/>
                  <a:pt x="2061799" y="2372520"/>
                  <a:pt x="2029110" y="2388979"/>
                </a:cubicBezTo>
                <a:cubicBezTo>
                  <a:pt x="1996420" y="2405439"/>
                  <a:pt x="1970702" y="2428299"/>
                  <a:pt x="1951957" y="2457559"/>
                </a:cubicBezTo>
                <a:cubicBezTo>
                  <a:pt x="1933212" y="2486820"/>
                  <a:pt x="1923839" y="2520425"/>
                  <a:pt x="1923839" y="2558372"/>
                </a:cubicBezTo>
                <a:cubicBezTo>
                  <a:pt x="1923839" y="2596320"/>
                  <a:pt x="1933212" y="2629924"/>
                  <a:pt x="1951957" y="2659185"/>
                </a:cubicBezTo>
                <a:cubicBezTo>
                  <a:pt x="1970702" y="2688446"/>
                  <a:pt x="1996420" y="2711420"/>
                  <a:pt x="2029110" y="2728108"/>
                </a:cubicBezTo>
                <a:cubicBezTo>
                  <a:pt x="2061799" y="2744795"/>
                  <a:pt x="2099404" y="2753139"/>
                  <a:pt x="2141923" y="2753139"/>
                </a:cubicBezTo>
                <a:cubicBezTo>
                  <a:pt x="2184443" y="2753139"/>
                  <a:pt x="2222162" y="2744795"/>
                  <a:pt x="2255081" y="2728108"/>
                </a:cubicBezTo>
                <a:cubicBezTo>
                  <a:pt x="2287999" y="2711420"/>
                  <a:pt x="2313716" y="2688446"/>
                  <a:pt x="2332233" y="2659185"/>
                </a:cubicBezTo>
                <a:cubicBezTo>
                  <a:pt x="2350750" y="2629924"/>
                  <a:pt x="2360008" y="2596320"/>
                  <a:pt x="2360008" y="2558372"/>
                </a:cubicBezTo>
                <a:cubicBezTo>
                  <a:pt x="2360008" y="2520425"/>
                  <a:pt x="2350750" y="2486820"/>
                  <a:pt x="2332233" y="2457559"/>
                </a:cubicBezTo>
                <a:cubicBezTo>
                  <a:pt x="2313716" y="2428299"/>
                  <a:pt x="2287999" y="2405439"/>
                  <a:pt x="2255081" y="2388979"/>
                </a:cubicBezTo>
                <a:cubicBezTo>
                  <a:pt x="2222162" y="2372520"/>
                  <a:pt x="2184443" y="2364291"/>
                  <a:pt x="2141923" y="2364291"/>
                </a:cubicBezTo>
                <a:close/>
                <a:moveTo>
                  <a:pt x="1898236" y="2364291"/>
                </a:moveTo>
                <a:cubicBezTo>
                  <a:pt x="1863032" y="2364291"/>
                  <a:pt x="1832856" y="2371606"/>
                  <a:pt x="1807710" y="2386236"/>
                </a:cubicBezTo>
                <a:cubicBezTo>
                  <a:pt x="1801424" y="2389894"/>
                  <a:pt x="1795566" y="2394009"/>
                  <a:pt x="1790137" y="2398581"/>
                </a:cubicBezTo>
                <a:lnTo>
                  <a:pt x="1776850" y="2411944"/>
                </a:lnTo>
                <a:lnTo>
                  <a:pt x="1776850" y="2371149"/>
                </a:lnTo>
                <a:lnTo>
                  <a:pt x="1629403" y="2371149"/>
                </a:lnTo>
                <a:lnTo>
                  <a:pt x="1629403" y="2746281"/>
                </a:lnTo>
                <a:lnTo>
                  <a:pt x="1784393" y="2746281"/>
                </a:lnTo>
                <a:lnTo>
                  <a:pt x="1784393" y="2579632"/>
                </a:lnTo>
                <a:cubicBezTo>
                  <a:pt x="1784393" y="2549914"/>
                  <a:pt x="1791823" y="2528997"/>
                  <a:pt x="1806682" y="2516881"/>
                </a:cubicBezTo>
                <a:cubicBezTo>
                  <a:pt x="1821541" y="2504765"/>
                  <a:pt x="1840629" y="2498707"/>
                  <a:pt x="1863946" y="2498707"/>
                </a:cubicBezTo>
                <a:cubicBezTo>
                  <a:pt x="1869432" y="2498707"/>
                  <a:pt x="1874805" y="2498936"/>
                  <a:pt x="1880062" y="2499393"/>
                </a:cubicBezTo>
                <a:cubicBezTo>
                  <a:pt x="1885320" y="2499850"/>
                  <a:pt x="1891378" y="2500536"/>
                  <a:pt x="1898236" y="2501451"/>
                </a:cubicBezTo>
                <a:close/>
                <a:moveTo>
                  <a:pt x="1129378" y="2266221"/>
                </a:moveTo>
                <a:lnTo>
                  <a:pt x="1129378" y="2746281"/>
                </a:lnTo>
                <a:lnTo>
                  <a:pt x="1291227" y="2746281"/>
                </a:lnTo>
                <a:lnTo>
                  <a:pt x="1291227" y="2628324"/>
                </a:lnTo>
                <a:lnTo>
                  <a:pt x="1360493" y="2628324"/>
                </a:lnTo>
                <a:cubicBezTo>
                  <a:pt x="1405298" y="2628324"/>
                  <a:pt x="1444046" y="2620894"/>
                  <a:pt x="1476736" y="2606035"/>
                </a:cubicBezTo>
                <a:cubicBezTo>
                  <a:pt x="1509425" y="2591176"/>
                  <a:pt x="1534686" y="2570259"/>
                  <a:pt x="1552517" y="2543284"/>
                </a:cubicBezTo>
                <a:cubicBezTo>
                  <a:pt x="1570347" y="2516310"/>
                  <a:pt x="1579263" y="2484306"/>
                  <a:pt x="1579263" y="2447273"/>
                </a:cubicBezTo>
                <a:cubicBezTo>
                  <a:pt x="1579263" y="2410239"/>
                  <a:pt x="1570347" y="2378121"/>
                  <a:pt x="1552517" y="2350918"/>
                </a:cubicBezTo>
                <a:cubicBezTo>
                  <a:pt x="1534686" y="2323714"/>
                  <a:pt x="1509425" y="2302797"/>
                  <a:pt x="1476736" y="2288167"/>
                </a:cubicBezTo>
                <a:cubicBezTo>
                  <a:pt x="1444046" y="2273536"/>
                  <a:pt x="1405298" y="2266221"/>
                  <a:pt x="1360493" y="2266221"/>
                </a:cubicBezTo>
                <a:close/>
                <a:moveTo>
                  <a:pt x="5126373" y="2183239"/>
                </a:moveTo>
                <a:cubicBezTo>
                  <a:pt x="5098026" y="2183239"/>
                  <a:pt x="5075395" y="2190783"/>
                  <a:pt x="5058478" y="2205871"/>
                </a:cubicBezTo>
                <a:cubicBezTo>
                  <a:pt x="5041562" y="2220958"/>
                  <a:pt x="5033104" y="2239704"/>
                  <a:pt x="5033104" y="2262106"/>
                </a:cubicBezTo>
                <a:cubicBezTo>
                  <a:pt x="5033104" y="2284509"/>
                  <a:pt x="5041562" y="2303255"/>
                  <a:pt x="5058478" y="2318342"/>
                </a:cubicBezTo>
                <a:cubicBezTo>
                  <a:pt x="5075395" y="2333430"/>
                  <a:pt x="5098026" y="2340973"/>
                  <a:pt x="5126373" y="2340973"/>
                </a:cubicBezTo>
                <a:cubicBezTo>
                  <a:pt x="5154719" y="2340973"/>
                  <a:pt x="5177350" y="2333315"/>
                  <a:pt x="5194267" y="2317999"/>
                </a:cubicBezTo>
                <a:cubicBezTo>
                  <a:pt x="5211183" y="2302683"/>
                  <a:pt x="5219642" y="2283138"/>
                  <a:pt x="5219642" y="2259363"/>
                </a:cubicBezTo>
                <a:cubicBezTo>
                  <a:pt x="5219642" y="2236961"/>
                  <a:pt x="5211183" y="2218673"/>
                  <a:pt x="5194267" y="2204499"/>
                </a:cubicBezTo>
                <a:cubicBezTo>
                  <a:pt x="5177350" y="2190326"/>
                  <a:pt x="5154719" y="2183239"/>
                  <a:pt x="5126373" y="2183239"/>
                </a:cubicBezTo>
                <a:close/>
                <a:moveTo>
                  <a:pt x="5964877" y="1665841"/>
                </a:moveTo>
                <a:cubicBezTo>
                  <a:pt x="5976307" y="1665841"/>
                  <a:pt x="5986594" y="1668585"/>
                  <a:pt x="5995738" y="1674071"/>
                </a:cubicBezTo>
                <a:cubicBezTo>
                  <a:pt x="6004882" y="1679557"/>
                  <a:pt x="6012198" y="1687673"/>
                  <a:pt x="6017684" y="1698417"/>
                </a:cubicBezTo>
                <a:cubicBezTo>
                  <a:pt x="6023170" y="1709161"/>
                  <a:pt x="6025914" y="1722763"/>
                  <a:pt x="6025914" y="1739222"/>
                </a:cubicBezTo>
                <a:cubicBezTo>
                  <a:pt x="6025914" y="1755224"/>
                  <a:pt x="6023170" y="1768826"/>
                  <a:pt x="6017684" y="1780027"/>
                </a:cubicBezTo>
                <a:cubicBezTo>
                  <a:pt x="6012198" y="1791228"/>
                  <a:pt x="6004882" y="1799572"/>
                  <a:pt x="5995738" y="1805059"/>
                </a:cubicBezTo>
                <a:cubicBezTo>
                  <a:pt x="5986594" y="1810545"/>
                  <a:pt x="5976307" y="1813288"/>
                  <a:pt x="5964877" y="1813288"/>
                </a:cubicBezTo>
                <a:cubicBezTo>
                  <a:pt x="5953448" y="1813288"/>
                  <a:pt x="5943161" y="1810545"/>
                  <a:pt x="5934016" y="1805059"/>
                </a:cubicBezTo>
                <a:cubicBezTo>
                  <a:pt x="5924872" y="1799572"/>
                  <a:pt x="5917557" y="1791228"/>
                  <a:pt x="5912071" y="1780027"/>
                </a:cubicBezTo>
                <a:cubicBezTo>
                  <a:pt x="5906584" y="1768826"/>
                  <a:pt x="5903841" y="1755224"/>
                  <a:pt x="5903841" y="1739222"/>
                </a:cubicBezTo>
                <a:cubicBezTo>
                  <a:pt x="5903841" y="1722763"/>
                  <a:pt x="5906584" y="1709161"/>
                  <a:pt x="5912071" y="1698417"/>
                </a:cubicBezTo>
                <a:cubicBezTo>
                  <a:pt x="5917557" y="1687673"/>
                  <a:pt x="5924872" y="1679557"/>
                  <a:pt x="5934016" y="1674071"/>
                </a:cubicBezTo>
                <a:cubicBezTo>
                  <a:pt x="5943161" y="1668585"/>
                  <a:pt x="5953448" y="1665841"/>
                  <a:pt x="5964877" y="1665841"/>
                </a:cubicBezTo>
                <a:close/>
                <a:moveTo>
                  <a:pt x="5509659" y="1650754"/>
                </a:moveTo>
                <a:cubicBezTo>
                  <a:pt x="5522460" y="1650754"/>
                  <a:pt x="5533433" y="1653611"/>
                  <a:pt x="5542577" y="1659326"/>
                </a:cubicBezTo>
                <a:cubicBezTo>
                  <a:pt x="5551721" y="1665041"/>
                  <a:pt x="5558922" y="1673042"/>
                  <a:pt x="5564180" y="1683329"/>
                </a:cubicBezTo>
                <a:cubicBezTo>
                  <a:pt x="5566809" y="1688473"/>
                  <a:pt x="5568780" y="1694159"/>
                  <a:pt x="5570095" y="1700389"/>
                </a:cubicBezTo>
                <a:lnTo>
                  <a:pt x="5570136" y="1700817"/>
                </a:lnTo>
                <a:lnTo>
                  <a:pt x="5449097" y="1700817"/>
                </a:lnTo>
                <a:lnTo>
                  <a:pt x="5449137" y="1700389"/>
                </a:lnTo>
                <a:cubicBezTo>
                  <a:pt x="5450394" y="1694159"/>
                  <a:pt x="5452280" y="1688473"/>
                  <a:pt x="5454795" y="1683329"/>
                </a:cubicBezTo>
                <a:cubicBezTo>
                  <a:pt x="5459824" y="1673042"/>
                  <a:pt x="5467025" y="1665041"/>
                  <a:pt x="5476397" y="1659326"/>
                </a:cubicBezTo>
                <a:cubicBezTo>
                  <a:pt x="5485770" y="1653611"/>
                  <a:pt x="5496857" y="1650754"/>
                  <a:pt x="5509659" y="1650754"/>
                </a:cubicBezTo>
                <a:close/>
                <a:moveTo>
                  <a:pt x="4271408" y="1650754"/>
                </a:moveTo>
                <a:cubicBezTo>
                  <a:pt x="4284210" y="1650754"/>
                  <a:pt x="4295183" y="1653611"/>
                  <a:pt x="4304327" y="1659326"/>
                </a:cubicBezTo>
                <a:cubicBezTo>
                  <a:pt x="4313471" y="1665041"/>
                  <a:pt x="4320672" y="1673042"/>
                  <a:pt x="4325930" y="1683329"/>
                </a:cubicBezTo>
                <a:cubicBezTo>
                  <a:pt x="4328558" y="1688473"/>
                  <a:pt x="4330530" y="1694159"/>
                  <a:pt x="4331845" y="1700389"/>
                </a:cubicBezTo>
                <a:lnTo>
                  <a:pt x="4331886" y="1700817"/>
                </a:lnTo>
                <a:lnTo>
                  <a:pt x="4210847" y="1700817"/>
                </a:lnTo>
                <a:lnTo>
                  <a:pt x="4210887" y="1700389"/>
                </a:lnTo>
                <a:cubicBezTo>
                  <a:pt x="4212144" y="1694159"/>
                  <a:pt x="4214030" y="1688473"/>
                  <a:pt x="4216544" y="1683329"/>
                </a:cubicBezTo>
                <a:cubicBezTo>
                  <a:pt x="4221574" y="1673042"/>
                  <a:pt x="4228774" y="1665041"/>
                  <a:pt x="4238147" y="1659326"/>
                </a:cubicBezTo>
                <a:cubicBezTo>
                  <a:pt x="4247520" y="1653611"/>
                  <a:pt x="4258607" y="1650754"/>
                  <a:pt x="4271408" y="1650754"/>
                </a:cubicBezTo>
                <a:close/>
                <a:moveTo>
                  <a:pt x="3219391" y="1567086"/>
                </a:moveTo>
                <a:cubicBezTo>
                  <a:pt x="3234936" y="1567086"/>
                  <a:pt x="3249109" y="1569829"/>
                  <a:pt x="3261911" y="1575316"/>
                </a:cubicBezTo>
                <a:cubicBezTo>
                  <a:pt x="3274713" y="1580802"/>
                  <a:pt x="3286028" y="1588689"/>
                  <a:pt x="3295858" y="1598976"/>
                </a:cubicBezTo>
                <a:cubicBezTo>
                  <a:pt x="3305688" y="1609263"/>
                  <a:pt x="3313346" y="1621836"/>
                  <a:pt x="3318832" y="1636695"/>
                </a:cubicBezTo>
                <a:cubicBezTo>
                  <a:pt x="3324319" y="1651554"/>
                  <a:pt x="3327062" y="1668356"/>
                  <a:pt x="3327062" y="1687101"/>
                </a:cubicBezTo>
                <a:cubicBezTo>
                  <a:pt x="3327062" y="1705846"/>
                  <a:pt x="3324319" y="1722648"/>
                  <a:pt x="3318832" y="1737507"/>
                </a:cubicBezTo>
                <a:cubicBezTo>
                  <a:pt x="3313346" y="1752367"/>
                  <a:pt x="3305688" y="1764940"/>
                  <a:pt x="3295858" y="1775227"/>
                </a:cubicBezTo>
                <a:cubicBezTo>
                  <a:pt x="3286028" y="1785514"/>
                  <a:pt x="3274598" y="1793400"/>
                  <a:pt x="3261568" y="1798887"/>
                </a:cubicBezTo>
                <a:cubicBezTo>
                  <a:pt x="3248538" y="1804373"/>
                  <a:pt x="3234250" y="1807116"/>
                  <a:pt x="3218706" y="1807116"/>
                </a:cubicBezTo>
                <a:cubicBezTo>
                  <a:pt x="3203618" y="1807116"/>
                  <a:pt x="3189673" y="1804373"/>
                  <a:pt x="3176872" y="1798887"/>
                </a:cubicBezTo>
                <a:cubicBezTo>
                  <a:pt x="3164070" y="1793400"/>
                  <a:pt x="3152755" y="1785514"/>
                  <a:pt x="3142925" y="1775227"/>
                </a:cubicBezTo>
                <a:cubicBezTo>
                  <a:pt x="3133095" y="1764940"/>
                  <a:pt x="3125437" y="1752367"/>
                  <a:pt x="3119950" y="1737507"/>
                </a:cubicBezTo>
                <a:cubicBezTo>
                  <a:pt x="3114464" y="1722648"/>
                  <a:pt x="3111721" y="1705846"/>
                  <a:pt x="3111721" y="1687101"/>
                </a:cubicBezTo>
                <a:cubicBezTo>
                  <a:pt x="3111721" y="1668356"/>
                  <a:pt x="3114464" y="1651554"/>
                  <a:pt x="3119950" y="1636695"/>
                </a:cubicBezTo>
                <a:cubicBezTo>
                  <a:pt x="3125437" y="1621836"/>
                  <a:pt x="3133095" y="1609263"/>
                  <a:pt x="3142925" y="1598976"/>
                </a:cubicBezTo>
                <a:cubicBezTo>
                  <a:pt x="3152755" y="1588689"/>
                  <a:pt x="3164184" y="1580802"/>
                  <a:pt x="3177215" y="1575316"/>
                </a:cubicBezTo>
                <a:cubicBezTo>
                  <a:pt x="3190245" y="1569829"/>
                  <a:pt x="3204304" y="1567086"/>
                  <a:pt x="3219391" y="1567086"/>
                </a:cubicBezTo>
                <a:close/>
                <a:moveTo>
                  <a:pt x="3858252" y="1551999"/>
                </a:moveTo>
                <a:lnTo>
                  <a:pt x="3858252" y="1927131"/>
                </a:lnTo>
                <a:lnTo>
                  <a:pt x="4013243" y="1927131"/>
                </a:lnTo>
                <a:lnTo>
                  <a:pt x="4013243" y="1551999"/>
                </a:lnTo>
                <a:close/>
                <a:moveTo>
                  <a:pt x="5508287" y="1545141"/>
                </a:moveTo>
                <a:cubicBezTo>
                  <a:pt x="5468053" y="1545141"/>
                  <a:pt x="5431820" y="1553370"/>
                  <a:pt x="5399588" y="1569829"/>
                </a:cubicBezTo>
                <a:cubicBezTo>
                  <a:pt x="5367355" y="1586289"/>
                  <a:pt x="5341980" y="1609149"/>
                  <a:pt x="5323464" y="1638409"/>
                </a:cubicBezTo>
                <a:cubicBezTo>
                  <a:pt x="5304947" y="1667670"/>
                  <a:pt x="5295689" y="1701274"/>
                  <a:pt x="5295689" y="1739222"/>
                </a:cubicBezTo>
                <a:cubicBezTo>
                  <a:pt x="5295689" y="1776255"/>
                  <a:pt x="5305061" y="1809516"/>
                  <a:pt x="5323807" y="1839006"/>
                </a:cubicBezTo>
                <a:cubicBezTo>
                  <a:pt x="5342552" y="1868495"/>
                  <a:pt x="5368955" y="1891698"/>
                  <a:pt x="5403017" y="1908615"/>
                </a:cubicBezTo>
                <a:cubicBezTo>
                  <a:pt x="5437078" y="1925531"/>
                  <a:pt x="5476969" y="1933989"/>
                  <a:pt x="5522689" y="1933989"/>
                </a:cubicBezTo>
                <a:cubicBezTo>
                  <a:pt x="5560179" y="1933989"/>
                  <a:pt x="5592298" y="1928846"/>
                  <a:pt x="5619044" y="1918559"/>
                </a:cubicBezTo>
                <a:cubicBezTo>
                  <a:pt x="5645790" y="1908272"/>
                  <a:pt x="5668307" y="1893298"/>
                  <a:pt x="5686595" y="1873639"/>
                </a:cubicBezTo>
                <a:lnTo>
                  <a:pt x="5605671" y="1792029"/>
                </a:lnTo>
                <a:cubicBezTo>
                  <a:pt x="5593326" y="1801173"/>
                  <a:pt x="5581553" y="1808031"/>
                  <a:pt x="5570352" y="1812602"/>
                </a:cubicBezTo>
                <a:cubicBezTo>
                  <a:pt x="5559151" y="1817175"/>
                  <a:pt x="5544863" y="1819461"/>
                  <a:pt x="5527489" y="1819461"/>
                </a:cubicBezTo>
                <a:cubicBezTo>
                  <a:pt x="5510573" y="1819461"/>
                  <a:pt x="5496171" y="1816603"/>
                  <a:pt x="5484284" y="1810888"/>
                </a:cubicBezTo>
                <a:cubicBezTo>
                  <a:pt x="5472397" y="1805173"/>
                  <a:pt x="5463253" y="1796601"/>
                  <a:pt x="5456852" y="1785171"/>
                </a:cubicBezTo>
                <a:lnTo>
                  <a:pt x="5453186" y="1775569"/>
                </a:lnTo>
                <a:lnTo>
                  <a:pt x="5712655" y="1775569"/>
                </a:lnTo>
                <a:cubicBezTo>
                  <a:pt x="5713113" y="1770083"/>
                  <a:pt x="5713570" y="1764025"/>
                  <a:pt x="5714027" y="1757396"/>
                </a:cubicBezTo>
                <a:cubicBezTo>
                  <a:pt x="5714484" y="1750766"/>
                  <a:pt x="5714713" y="1744708"/>
                  <a:pt x="5714713" y="1739222"/>
                </a:cubicBezTo>
                <a:cubicBezTo>
                  <a:pt x="5714713" y="1696703"/>
                  <a:pt x="5705226" y="1661041"/>
                  <a:pt x="5686252" y="1632237"/>
                </a:cubicBezTo>
                <a:cubicBezTo>
                  <a:pt x="5667278" y="1603434"/>
                  <a:pt x="5642132" y="1581717"/>
                  <a:pt x="5610814" y="1567086"/>
                </a:cubicBezTo>
                <a:cubicBezTo>
                  <a:pt x="5579496" y="1552456"/>
                  <a:pt x="5545320" y="1545141"/>
                  <a:pt x="5508287" y="1545141"/>
                </a:cubicBezTo>
                <a:close/>
                <a:moveTo>
                  <a:pt x="4785606" y="1545141"/>
                </a:moveTo>
                <a:cubicBezTo>
                  <a:pt x="4754974" y="1545141"/>
                  <a:pt x="4727199" y="1552227"/>
                  <a:pt x="4702281" y="1566400"/>
                </a:cubicBezTo>
                <a:cubicBezTo>
                  <a:pt x="4696052" y="1569944"/>
                  <a:pt x="4690144" y="1573930"/>
                  <a:pt x="4684558" y="1578359"/>
                </a:cubicBezTo>
                <a:lnTo>
                  <a:pt x="4672449" y="1589564"/>
                </a:lnTo>
                <a:lnTo>
                  <a:pt x="4672449" y="1551999"/>
                </a:lnTo>
                <a:lnTo>
                  <a:pt x="4525002" y="1551999"/>
                </a:lnTo>
                <a:lnTo>
                  <a:pt x="4525002" y="1927131"/>
                </a:lnTo>
                <a:lnTo>
                  <a:pt x="4679993" y="1927131"/>
                </a:lnTo>
                <a:lnTo>
                  <a:pt x="4679993" y="1750881"/>
                </a:lnTo>
                <a:cubicBezTo>
                  <a:pt x="4679993" y="1732135"/>
                  <a:pt x="4682622" y="1717276"/>
                  <a:pt x="4687880" y="1706304"/>
                </a:cubicBezTo>
                <a:cubicBezTo>
                  <a:pt x="4693137" y="1695331"/>
                  <a:pt x="4700224" y="1687444"/>
                  <a:pt x="4709139" y="1682643"/>
                </a:cubicBezTo>
                <a:cubicBezTo>
                  <a:pt x="4718055" y="1677843"/>
                  <a:pt x="4727770" y="1675443"/>
                  <a:pt x="4738286" y="1675443"/>
                </a:cubicBezTo>
                <a:cubicBezTo>
                  <a:pt x="4752459" y="1675443"/>
                  <a:pt x="4763660" y="1680357"/>
                  <a:pt x="4771890" y="1690187"/>
                </a:cubicBezTo>
                <a:cubicBezTo>
                  <a:pt x="4780120" y="1700017"/>
                  <a:pt x="4784234" y="1716591"/>
                  <a:pt x="4784234" y="1739908"/>
                </a:cubicBezTo>
                <a:lnTo>
                  <a:pt x="4784234" y="1927131"/>
                </a:lnTo>
                <a:lnTo>
                  <a:pt x="4939225" y="1927131"/>
                </a:lnTo>
                <a:lnTo>
                  <a:pt x="4939225" y="1713162"/>
                </a:lnTo>
                <a:cubicBezTo>
                  <a:pt x="4939225" y="1673842"/>
                  <a:pt x="4932481" y="1641838"/>
                  <a:pt x="4918994" y="1617150"/>
                </a:cubicBezTo>
                <a:cubicBezTo>
                  <a:pt x="4905507" y="1592461"/>
                  <a:pt x="4887105" y="1574287"/>
                  <a:pt x="4863787" y="1562629"/>
                </a:cubicBezTo>
                <a:cubicBezTo>
                  <a:pt x="4840470" y="1550970"/>
                  <a:pt x="4814410" y="1545141"/>
                  <a:pt x="4785606" y="1545141"/>
                </a:cubicBezTo>
                <a:close/>
                <a:moveTo>
                  <a:pt x="4270037" y="1545141"/>
                </a:moveTo>
                <a:cubicBezTo>
                  <a:pt x="4229803" y="1545141"/>
                  <a:pt x="4193570" y="1553370"/>
                  <a:pt x="4161338" y="1569829"/>
                </a:cubicBezTo>
                <a:cubicBezTo>
                  <a:pt x="4129105" y="1586289"/>
                  <a:pt x="4103731" y="1609149"/>
                  <a:pt x="4085214" y="1638409"/>
                </a:cubicBezTo>
                <a:cubicBezTo>
                  <a:pt x="4066697" y="1667670"/>
                  <a:pt x="4057439" y="1701274"/>
                  <a:pt x="4057439" y="1739222"/>
                </a:cubicBezTo>
                <a:cubicBezTo>
                  <a:pt x="4057439" y="1776255"/>
                  <a:pt x="4066812" y="1809516"/>
                  <a:pt x="4085557" y="1839006"/>
                </a:cubicBezTo>
                <a:cubicBezTo>
                  <a:pt x="4104302" y="1868495"/>
                  <a:pt x="4130705" y="1891698"/>
                  <a:pt x="4164767" y="1908615"/>
                </a:cubicBezTo>
                <a:cubicBezTo>
                  <a:pt x="4198828" y="1925531"/>
                  <a:pt x="4238719" y="1933989"/>
                  <a:pt x="4284439" y="1933989"/>
                </a:cubicBezTo>
                <a:cubicBezTo>
                  <a:pt x="4321929" y="1933989"/>
                  <a:pt x="4354047" y="1928846"/>
                  <a:pt x="4380794" y="1918559"/>
                </a:cubicBezTo>
                <a:cubicBezTo>
                  <a:pt x="4407540" y="1908272"/>
                  <a:pt x="4430057" y="1893298"/>
                  <a:pt x="4448345" y="1873639"/>
                </a:cubicBezTo>
                <a:lnTo>
                  <a:pt x="4367421" y="1792029"/>
                </a:lnTo>
                <a:cubicBezTo>
                  <a:pt x="4355076" y="1801173"/>
                  <a:pt x="4343303" y="1808031"/>
                  <a:pt x="4332102" y="1812602"/>
                </a:cubicBezTo>
                <a:cubicBezTo>
                  <a:pt x="4320900" y="1817175"/>
                  <a:pt x="4306613" y="1819461"/>
                  <a:pt x="4289239" y="1819461"/>
                </a:cubicBezTo>
                <a:cubicBezTo>
                  <a:pt x="4272323" y="1819461"/>
                  <a:pt x="4257921" y="1816603"/>
                  <a:pt x="4246034" y="1810888"/>
                </a:cubicBezTo>
                <a:cubicBezTo>
                  <a:pt x="4234147" y="1805173"/>
                  <a:pt x="4225003" y="1796601"/>
                  <a:pt x="4218602" y="1785171"/>
                </a:cubicBezTo>
                <a:lnTo>
                  <a:pt x="4214936" y="1775569"/>
                </a:lnTo>
                <a:lnTo>
                  <a:pt x="4474405" y="1775569"/>
                </a:lnTo>
                <a:cubicBezTo>
                  <a:pt x="4474862" y="1770083"/>
                  <a:pt x="4475320" y="1764025"/>
                  <a:pt x="4475777" y="1757396"/>
                </a:cubicBezTo>
                <a:cubicBezTo>
                  <a:pt x="4476234" y="1750766"/>
                  <a:pt x="4476463" y="1744708"/>
                  <a:pt x="4476463" y="1739222"/>
                </a:cubicBezTo>
                <a:cubicBezTo>
                  <a:pt x="4476463" y="1696703"/>
                  <a:pt x="4466976" y="1661041"/>
                  <a:pt x="4448002" y="1632237"/>
                </a:cubicBezTo>
                <a:cubicBezTo>
                  <a:pt x="4429028" y="1603434"/>
                  <a:pt x="4403882" y="1581717"/>
                  <a:pt x="4372564" y="1567086"/>
                </a:cubicBezTo>
                <a:cubicBezTo>
                  <a:pt x="4341246" y="1552456"/>
                  <a:pt x="4307070" y="1545141"/>
                  <a:pt x="4270037" y="1545141"/>
                </a:cubicBezTo>
                <a:close/>
                <a:moveTo>
                  <a:pt x="3812761" y="1545141"/>
                </a:moveTo>
                <a:cubicBezTo>
                  <a:pt x="3777556" y="1545141"/>
                  <a:pt x="3747381" y="1552456"/>
                  <a:pt x="3722235" y="1567086"/>
                </a:cubicBezTo>
                <a:cubicBezTo>
                  <a:pt x="3715949" y="1570744"/>
                  <a:pt x="3710091" y="1574859"/>
                  <a:pt x="3704661" y="1579431"/>
                </a:cubicBezTo>
                <a:lnTo>
                  <a:pt x="3691374" y="1592794"/>
                </a:lnTo>
                <a:lnTo>
                  <a:pt x="3691374" y="1551999"/>
                </a:lnTo>
                <a:lnTo>
                  <a:pt x="3543927" y="1551999"/>
                </a:lnTo>
                <a:lnTo>
                  <a:pt x="3543927" y="1927131"/>
                </a:lnTo>
                <a:lnTo>
                  <a:pt x="3698918" y="1927131"/>
                </a:lnTo>
                <a:lnTo>
                  <a:pt x="3698918" y="1760482"/>
                </a:lnTo>
                <a:cubicBezTo>
                  <a:pt x="3698918" y="1730764"/>
                  <a:pt x="3706347" y="1709847"/>
                  <a:pt x="3721207" y="1697731"/>
                </a:cubicBezTo>
                <a:cubicBezTo>
                  <a:pt x="3736066" y="1685615"/>
                  <a:pt x="3755154" y="1679557"/>
                  <a:pt x="3778471" y="1679557"/>
                </a:cubicBezTo>
                <a:cubicBezTo>
                  <a:pt x="3783957" y="1679557"/>
                  <a:pt x="3789329" y="1679786"/>
                  <a:pt x="3794587" y="1680243"/>
                </a:cubicBezTo>
                <a:cubicBezTo>
                  <a:pt x="3799845" y="1680700"/>
                  <a:pt x="3805903" y="1681386"/>
                  <a:pt x="3812761" y="1682301"/>
                </a:cubicBezTo>
                <a:close/>
                <a:moveTo>
                  <a:pt x="5027922" y="1467645"/>
                </a:moveTo>
                <a:lnTo>
                  <a:pt x="5027922" y="1572573"/>
                </a:lnTo>
                <a:lnTo>
                  <a:pt x="4976487" y="1572573"/>
                </a:lnTo>
                <a:lnTo>
                  <a:pt x="4976487" y="1685730"/>
                </a:lnTo>
                <a:lnTo>
                  <a:pt x="5027922" y="1685730"/>
                </a:lnTo>
                <a:lnTo>
                  <a:pt x="5027922" y="1781742"/>
                </a:lnTo>
                <a:cubicBezTo>
                  <a:pt x="5027922" y="1833405"/>
                  <a:pt x="5042324" y="1871696"/>
                  <a:pt x="5071128" y="1896613"/>
                </a:cubicBezTo>
                <a:cubicBezTo>
                  <a:pt x="5099931" y="1921531"/>
                  <a:pt x="5140165" y="1933989"/>
                  <a:pt x="5191829" y="1933989"/>
                </a:cubicBezTo>
                <a:cubicBezTo>
                  <a:pt x="5210116" y="1933989"/>
                  <a:pt x="5227604" y="1932389"/>
                  <a:pt x="5244292" y="1929189"/>
                </a:cubicBezTo>
                <a:cubicBezTo>
                  <a:pt x="5260980" y="1925988"/>
                  <a:pt x="5275267" y="1920959"/>
                  <a:pt x="5287155" y="1914101"/>
                </a:cubicBezTo>
                <a:lnTo>
                  <a:pt x="5250121" y="1806430"/>
                </a:lnTo>
                <a:cubicBezTo>
                  <a:pt x="5240063" y="1813288"/>
                  <a:pt x="5228404" y="1816717"/>
                  <a:pt x="5215146" y="1816717"/>
                </a:cubicBezTo>
                <a:cubicBezTo>
                  <a:pt x="5206001" y="1816717"/>
                  <a:pt x="5198344" y="1813517"/>
                  <a:pt x="5192172" y="1807116"/>
                </a:cubicBezTo>
                <a:cubicBezTo>
                  <a:pt x="5185999" y="1800715"/>
                  <a:pt x="5182913" y="1791800"/>
                  <a:pt x="5182913" y="1780370"/>
                </a:cubicBezTo>
                <a:lnTo>
                  <a:pt x="5182913" y="1685730"/>
                </a:lnTo>
                <a:lnTo>
                  <a:pt x="5259723" y="1685730"/>
                </a:lnTo>
                <a:lnTo>
                  <a:pt x="5259723" y="1572573"/>
                </a:lnTo>
                <a:lnTo>
                  <a:pt x="5182913" y="1572573"/>
                </a:lnTo>
                <a:lnTo>
                  <a:pt x="5182913" y="1467645"/>
                </a:lnTo>
                <a:close/>
                <a:moveTo>
                  <a:pt x="3219391" y="1436099"/>
                </a:moveTo>
                <a:cubicBezTo>
                  <a:pt x="3180530" y="1436099"/>
                  <a:pt x="3144525" y="1442271"/>
                  <a:pt x="3111378" y="1454615"/>
                </a:cubicBezTo>
                <a:cubicBezTo>
                  <a:pt x="3078231" y="1466959"/>
                  <a:pt x="3049656" y="1484562"/>
                  <a:pt x="3025653" y="1507422"/>
                </a:cubicBezTo>
                <a:cubicBezTo>
                  <a:pt x="3001650" y="1530282"/>
                  <a:pt x="2982791" y="1556799"/>
                  <a:pt x="2969074" y="1586974"/>
                </a:cubicBezTo>
                <a:cubicBezTo>
                  <a:pt x="2955358" y="1617150"/>
                  <a:pt x="2948500" y="1650525"/>
                  <a:pt x="2948500" y="1687101"/>
                </a:cubicBezTo>
                <a:cubicBezTo>
                  <a:pt x="2948500" y="1723220"/>
                  <a:pt x="2955244" y="1756596"/>
                  <a:pt x="2968732" y="1787228"/>
                </a:cubicBezTo>
                <a:cubicBezTo>
                  <a:pt x="2982219" y="1817860"/>
                  <a:pt x="3001078" y="1844492"/>
                  <a:pt x="3025310" y="1867124"/>
                </a:cubicBezTo>
                <a:cubicBezTo>
                  <a:pt x="3049542" y="1889755"/>
                  <a:pt x="3078231" y="1907243"/>
                  <a:pt x="3111378" y="1919587"/>
                </a:cubicBezTo>
                <a:cubicBezTo>
                  <a:pt x="3144525" y="1931932"/>
                  <a:pt x="3180530" y="1938104"/>
                  <a:pt x="3219391" y="1938104"/>
                </a:cubicBezTo>
                <a:cubicBezTo>
                  <a:pt x="3258710" y="1938104"/>
                  <a:pt x="3294829" y="1931932"/>
                  <a:pt x="3327748" y="1919587"/>
                </a:cubicBezTo>
                <a:cubicBezTo>
                  <a:pt x="3360666" y="1907243"/>
                  <a:pt x="3389241" y="1889755"/>
                  <a:pt x="3413473" y="1867124"/>
                </a:cubicBezTo>
                <a:cubicBezTo>
                  <a:pt x="3437704" y="1844492"/>
                  <a:pt x="3456564" y="1817860"/>
                  <a:pt x="3470051" y="1787228"/>
                </a:cubicBezTo>
                <a:cubicBezTo>
                  <a:pt x="3483538" y="1756596"/>
                  <a:pt x="3490282" y="1723220"/>
                  <a:pt x="3490282" y="1687101"/>
                </a:cubicBezTo>
                <a:cubicBezTo>
                  <a:pt x="3490282" y="1650525"/>
                  <a:pt x="3483424" y="1617150"/>
                  <a:pt x="3469708" y="1586974"/>
                </a:cubicBezTo>
                <a:cubicBezTo>
                  <a:pt x="3455992" y="1556799"/>
                  <a:pt x="3437133" y="1530282"/>
                  <a:pt x="3413130" y="1507422"/>
                </a:cubicBezTo>
                <a:cubicBezTo>
                  <a:pt x="3389127" y="1484562"/>
                  <a:pt x="3360666" y="1466959"/>
                  <a:pt x="3327748" y="1454615"/>
                </a:cubicBezTo>
                <a:cubicBezTo>
                  <a:pt x="3294829" y="1442271"/>
                  <a:pt x="3258710" y="1436099"/>
                  <a:pt x="3219391" y="1436099"/>
                </a:cubicBezTo>
                <a:close/>
                <a:moveTo>
                  <a:pt x="6023170" y="1418268"/>
                </a:moveTo>
                <a:lnTo>
                  <a:pt x="6023170" y="1577612"/>
                </a:lnTo>
                <a:lnTo>
                  <a:pt x="6008769" y="1566058"/>
                </a:lnTo>
                <a:cubicBezTo>
                  <a:pt x="5987737" y="1552113"/>
                  <a:pt x="5960762" y="1545141"/>
                  <a:pt x="5927844" y="1545141"/>
                </a:cubicBezTo>
                <a:cubicBezTo>
                  <a:pt x="5895383" y="1545141"/>
                  <a:pt x="5865322" y="1552913"/>
                  <a:pt x="5837661" y="1568458"/>
                </a:cubicBezTo>
                <a:cubicBezTo>
                  <a:pt x="5810001" y="1584003"/>
                  <a:pt x="5787941" y="1606291"/>
                  <a:pt x="5771482" y="1635323"/>
                </a:cubicBezTo>
                <a:cubicBezTo>
                  <a:pt x="5755022" y="1664355"/>
                  <a:pt x="5746793" y="1698988"/>
                  <a:pt x="5746793" y="1739222"/>
                </a:cubicBezTo>
                <a:cubicBezTo>
                  <a:pt x="5746793" y="1779456"/>
                  <a:pt x="5755022" y="1814089"/>
                  <a:pt x="5771482" y="1843121"/>
                </a:cubicBezTo>
                <a:cubicBezTo>
                  <a:pt x="5787941" y="1872153"/>
                  <a:pt x="5810001" y="1894556"/>
                  <a:pt x="5837661" y="1910329"/>
                </a:cubicBezTo>
                <a:cubicBezTo>
                  <a:pt x="5865322" y="1926103"/>
                  <a:pt x="5895383" y="1933989"/>
                  <a:pt x="5927844" y="1933989"/>
                </a:cubicBezTo>
                <a:cubicBezTo>
                  <a:pt x="5962591" y="1933989"/>
                  <a:pt x="5990366" y="1927131"/>
                  <a:pt x="6011169" y="1913415"/>
                </a:cubicBezTo>
                <a:cubicBezTo>
                  <a:pt x="6016369" y="1909986"/>
                  <a:pt x="6021213" y="1906086"/>
                  <a:pt x="6025699" y="1901714"/>
                </a:cubicBezTo>
                <a:lnTo>
                  <a:pt x="6030714" y="1895831"/>
                </a:lnTo>
                <a:lnTo>
                  <a:pt x="6030714" y="1927131"/>
                </a:lnTo>
                <a:lnTo>
                  <a:pt x="6178161" y="1927131"/>
                </a:lnTo>
                <a:lnTo>
                  <a:pt x="6178161" y="1418268"/>
                </a:lnTo>
                <a:close/>
                <a:moveTo>
                  <a:pt x="3935748" y="1364089"/>
                </a:moveTo>
                <a:cubicBezTo>
                  <a:pt x="3907401" y="1364089"/>
                  <a:pt x="3884770" y="1371633"/>
                  <a:pt x="3867853" y="1386721"/>
                </a:cubicBezTo>
                <a:cubicBezTo>
                  <a:pt x="3850937" y="1401808"/>
                  <a:pt x="3842479" y="1420554"/>
                  <a:pt x="3842479" y="1442956"/>
                </a:cubicBezTo>
                <a:cubicBezTo>
                  <a:pt x="3842479" y="1465359"/>
                  <a:pt x="3850937" y="1484105"/>
                  <a:pt x="3867853" y="1499192"/>
                </a:cubicBezTo>
                <a:cubicBezTo>
                  <a:pt x="3884770" y="1514280"/>
                  <a:pt x="3907401" y="1521824"/>
                  <a:pt x="3935748" y="1521824"/>
                </a:cubicBezTo>
                <a:cubicBezTo>
                  <a:pt x="3964094" y="1521824"/>
                  <a:pt x="3986726" y="1514165"/>
                  <a:pt x="4003642" y="1498849"/>
                </a:cubicBezTo>
                <a:cubicBezTo>
                  <a:pt x="4020558" y="1483533"/>
                  <a:pt x="4029016" y="1463988"/>
                  <a:pt x="4029016" y="1440213"/>
                </a:cubicBezTo>
                <a:cubicBezTo>
                  <a:pt x="4029016" y="1417810"/>
                  <a:pt x="4020558" y="1399522"/>
                  <a:pt x="4003642" y="1385349"/>
                </a:cubicBezTo>
                <a:cubicBezTo>
                  <a:pt x="3986726" y="1371176"/>
                  <a:pt x="3964094" y="1364089"/>
                  <a:pt x="3935748" y="1364089"/>
                </a:cubicBezTo>
                <a:close/>
                <a:moveTo>
                  <a:pt x="5978899" y="851492"/>
                </a:moveTo>
                <a:lnTo>
                  <a:pt x="5978899" y="968078"/>
                </a:lnTo>
                <a:lnTo>
                  <a:pt x="6184638" y="968078"/>
                </a:lnTo>
                <a:lnTo>
                  <a:pt x="6184638" y="851492"/>
                </a:lnTo>
                <a:close/>
                <a:moveTo>
                  <a:pt x="4290611" y="846691"/>
                </a:moveTo>
                <a:cubicBezTo>
                  <a:pt x="4302041" y="846691"/>
                  <a:pt x="4312328" y="849435"/>
                  <a:pt x="4321472" y="854921"/>
                </a:cubicBezTo>
                <a:cubicBezTo>
                  <a:pt x="4330616" y="860407"/>
                  <a:pt x="4337931" y="868523"/>
                  <a:pt x="4343417" y="879267"/>
                </a:cubicBezTo>
                <a:cubicBezTo>
                  <a:pt x="4348904" y="890011"/>
                  <a:pt x="4351647" y="903613"/>
                  <a:pt x="4351647" y="920072"/>
                </a:cubicBezTo>
                <a:cubicBezTo>
                  <a:pt x="4351647" y="936074"/>
                  <a:pt x="4348904" y="949676"/>
                  <a:pt x="4343417" y="960877"/>
                </a:cubicBezTo>
                <a:cubicBezTo>
                  <a:pt x="4337931" y="972079"/>
                  <a:pt x="4330616" y="980422"/>
                  <a:pt x="4321472" y="985909"/>
                </a:cubicBezTo>
                <a:cubicBezTo>
                  <a:pt x="4312328" y="991395"/>
                  <a:pt x="4302041" y="994138"/>
                  <a:pt x="4290611" y="994138"/>
                </a:cubicBezTo>
                <a:cubicBezTo>
                  <a:pt x="4279181" y="994138"/>
                  <a:pt x="4268894" y="991395"/>
                  <a:pt x="4259750" y="985909"/>
                </a:cubicBezTo>
                <a:cubicBezTo>
                  <a:pt x="4250606" y="980422"/>
                  <a:pt x="4243291" y="972079"/>
                  <a:pt x="4237804" y="960877"/>
                </a:cubicBezTo>
                <a:cubicBezTo>
                  <a:pt x="4232318" y="949676"/>
                  <a:pt x="4229575" y="936074"/>
                  <a:pt x="4229575" y="920072"/>
                </a:cubicBezTo>
                <a:cubicBezTo>
                  <a:pt x="4229575" y="903613"/>
                  <a:pt x="4232318" y="890011"/>
                  <a:pt x="4237804" y="879267"/>
                </a:cubicBezTo>
                <a:cubicBezTo>
                  <a:pt x="4243291" y="868523"/>
                  <a:pt x="4250606" y="860407"/>
                  <a:pt x="4259750" y="854921"/>
                </a:cubicBezTo>
                <a:cubicBezTo>
                  <a:pt x="4268894" y="849435"/>
                  <a:pt x="4279181" y="846691"/>
                  <a:pt x="4290611" y="846691"/>
                </a:cubicBezTo>
                <a:close/>
                <a:moveTo>
                  <a:pt x="4985783" y="831604"/>
                </a:moveTo>
                <a:cubicBezTo>
                  <a:pt x="4998585" y="831604"/>
                  <a:pt x="5009558" y="834461"/>
                  <a:pt x="5018702" y="840176"/>
                </a:cubicBezTo>
                <a:cubicBezTo>
                  <a:pt x="5027846" y="845891"/>
                  <a:pt x="5035047" y="853892"/>
                  <a:pt x="5040305" y="864179"/>
                </a:cubicBezTo>
                <a:cubicBezTo>
                  <a:pt x="5042933" y="869323"/>
                  <a:pt x="5044905" y="875009"/>
                  <a:pt x="5046220" y="881239"/>
                </a:cubicBezTo>
                <a:lnTo>
                  <a:pt x="5046261" y="881667"/>
                </a:lnTo>
                <a:lnTo>
                  <a:pt x="4925222" y="881667"/>
                </a:lnTo>
                <a:lnTo>
                  <a:pt x="4925262" y="881239"/>
                </a:lnTo>
                <a:cubicBezTo>
                  <a:pt x="4926519" y="875009"/>
                  <a:pt x="4928405" y="869323"/>
                  <a:pt x="4930919" y="864179"/>
                </a:cubicBezTo>
                <a:cubicBezTo>
                  <a:pt x="4935949" y="853892"/>
                  <a:pt x="4943149" y="845891"/>
                  <a:pt x="4952522" y="840176"/>
                </a:cubicBezTo>
                <a:cubicBezTo>
                  <a:pt x="4961895" y="834461"/>
                  <a:pt x="4972982" y="831604"/>
                  <a:pt x="4985783" y="831604"/>
                </a:cubicBezTo>
                <a:close/>
                <a:moveTo>
                  <a:pt x="3752791" y="747936"/>
                </a:moveTo>
                <a:cubicBezTo>
                  <a:pt x="3768336" y="747936"/>
                  <a:pt x="3782509" y="750680"/>
                  <a:pt x="3795311" y="756166"/>
                </a:cubicBezTo>
                <a:cubicBezTo>
                  <a:pt x="3808113" y="761652"/>
                  <a:pt x="3819428" y="769539"/>
                  <a:pt x="3829258" y="779826"/>
                </a:cubicBezTo>
                <a:cubicBezTo>
                  <a:pt x="3839088" y="790113"/>
                  <a:pt x="3846746" y="802686"/>
                  <a:pt x="3852232" y="817545"/>
                </a:cubicBezTo>
                <a:cubicBezTo>
                  <a:pt x="3857719" y="832404"/>
                  <a:pt x="3860462" y="849206"/>
                  <a:pt x="3860462" y="867951"/>
                </a:cubicBezTo>
                <a:cubicBezTo>
                  <a:pt x="3860462" y="886697"/>
                  <a:pt x="3857719" y="903499"/>
                  <a:pt x="3852232" y="918358"/>
                </a:cubicBezTo>
                <a:cubicBezTo>
                  <a:pt x="3846746" y="933217"/>
                  <a:pt x="3839088" y="945790"/>
                  <a:pt x="3829258" y="956077"/>
                </a:cubicBezTo>
                <a:cubicBezTo>
                  <a:pt x="3819428" y="966363"/>
                  <a:pt x="3807998" y="974250"/>
                  <a:pt x="3794968" y="979737"/>
                </a:cubicBezTo>
                <a:cubicBezTo>
                  <a:pt x="3781938" y="985223"/>
                  <a:pt x="3767650" y="987966"/>
                  <a:pt x="3752106" y="987966"/>
                </a:cubicBezTo>
                <a:cubicBezTo>
                  <a:pt x="3737018" y="987966"/>
                  <a:pt x="3723073" y="985223"/>
                  <a:pt x="3710272" y="979737"/>
                </a:cubicBezTo>
                <a:cubicBezTo>
                  <a:pt x="3697470" y="974250"/>
                  <a:pt x="3686154" y="966363"/>
                  <a:pt x="3676325" y="956077"/>
                </a:cubicBezTo>
                <a:cubicBezTo>
                  <a:pt x="3666495" y="945790"/>
                  <a:pt x="3658837" y="933217"/>
                  <a:pt x="3653350" y="918358"/>
                </a:cubicBezTo>
                <a:cubicBezTo>
                  <a:pt x="3647864" y="903499"/>
                  <a:pt x="3645121" y="886697"/>
                  <a:pt x="3645121" y="867951"/>
                </a:cubicBezTo>
                <a:cubicBezTo>
                  <a:pt x="3645121" y="849206"/>
                  <a:pt x="3647864" y="832404"/>
                  <a:pt x="3653350" y="817545"/>
                </a:cubicBezTo>
                <a:cubicBezTo>
                  <a:pt x="3658837" y="802686"/>
                  <a:pt x="3666495" y="790113"/>
                  <a:pt x="3676325" y="779826"/>
                </a:cubicBezTo>
                <a:cubicBezTo>
                  <a:pt x="3686154" y="769539"/>
                  <a:pt x="3697584" y="761652"/>
                  <a:pt x="3710615" y="756166"/>
                </a:cubicBezTo>
                <a:cubicBezTo>
                  <a:pt x="3723645" y="750680"/>
                  <a:pt x="3737704" y="747936"/>
                  <a:pt x="3752791" y="747936"/>
                </a:cubicBezTo>
                <a:close/>
                <a:moveTo>
                  <a:pt x="4559064" y="732849"/>
                </a:moveTo>
                <a:lnTo>
                  <a:pt x="4559064" y="1087407"/>
                </a:lnTo>
                <a:cubicBezTo>
                  <a:pt x="4559064" y="1102495"/>
                  <a:pt x="4555977" y="1113468"/>
                  <a:pt x="4549805" y="1120326"/>
                </a:cubicBezTo>
                <a:cubicBezTo>
                  <a:pt x="4543633" y="1127184"/>
                  <a:pt x="4535975" y="1130613"/>
                  <a:pt x="4526831" y="1130613"/>
                </a:cubicBezTo>
                <a:cubicBezTo>
                  <a:pt x="4514487" y="1130613"/>
                  <a:pt x="4502828" y="1127641"/>
                  <a:pt x="4491855" y="1121697"/>
                </a:cubicBezTo>
                <a:lnTo>
                  <a:pt x="4454822" y="1229368"/>
                </a:lnTo>
                <a:cubicBezTo>
                  <a:pt x="4466709" y="1235312"/>
                  <a:pt x="4480996" y="1239883"/>
                  <a:pt x="4497684" y="1243084"/>
                </a:cubicBezTo>
                <a:cubicBezTo>
                  <a:pt x="4514372" y="1246284"/>
                  <a:pt x="4531860" y="1247885"/>
                  <a:pt x="4550148" y="1247885"/>
                </a:cubicBezTo>
                <a:cubicBezTo>
                  <a:pt x="4601812" y="1247885"/>
                  <a:pt x="4642045" y="1233483"/>
                  <a:pt x="4670849" y="1204679"/>
                </a:cubicBezTo>
                <a:cubicBezTo>
                  <a:pt x="4699653" y="1175875"/>
                  <a:pt x="4714054" y="1137242"/>
                  <a:pt x="4714054" y="1088779"/>
                </a:cubicBezTo>
                <a:lnTo>
                  <a:pt x="4714054" y="732849"/>
                </a:lnTo>
                <a:close/>
                <a:moveTo>
                  <a:pt x="5441002" y="725991"/>
                </a:moveTo>
                <a:cubicBezTo>
                  <a:pt x="5398026" y="725991"/>
                  <a:pt x="5359849" y="734220"/>
                  <a:pt x="5326474" y="750680"/>
                </a:cubicBezTo>
                <a:cubicBezTo>
                  <a:pt x="5293098" y="767139"/>
                  <a:pt x="5266923" y="789999"/>
                  <a:pt x="5247950" y="819259"/>
                </a:cubicBezTo>
                <a:cubicBezTo>
                  <a:pt x="5228976" y="848520"/>
                  <a:pt x="5219489" y="882124"/>
                  <a:pt x="5219489" y="920072"/>
                </a:cubicBezTo>
                <a:cubicBezTo>
                  <a:pt x="5219489" y="958020"/>
                  <a:pt x="5228976" y="991738"/>
                  <a:pt x="5247950" y="1021228"/>
                </a:cubicBezTo>
                <a:cubicBezTo>
                  <a:pt x="5266923" y="1050717"/>
                  <a:pt x="5293098" y="1073691"/>
                  <a:pt x="5326474" y="1090150"/>
                </a:cubicBezTo>
                <a:cubicBezTo>
                  <a:pt x="5359849" y="1106610"/>
                  <a:pt x="5398026" y="1114839"/>
                  <a:pt x="5441002" y="1114839"/>
                </a:cubicBezTo>
                <a:cubicBezTo>
                  <a:pt x="5486722" y="1114839"/>
                  <a:pt x="5525813" y="1105009"/>
                  <a:pt x="5558274" y="1085350"/>
                </a:cubicBezTo>
                <a:cubicBezTo>
                  <a:pt x="5590735" y="1065690"/>
                  <a:pt x="5613138" y="1038487"/>
                  <a:pt x="5625483" y="1003740"/>
                </a:cubicBezTo>
                <a:lnTo>
                  <a:pt x="5505468" y="944761"/>
                </a:lnTo>
                <a:cubicBezTo>
                  <a:pt x="5497695" y="962135"/>
                  <a:pt x="5488208" y="974708"/>
                  <a:pt x="5477007" y="982480"/>
                </a:cubicBezTo>
                <a:cubicBezTo>
                  <a:pt x="5465805" y="990252"/>
                  <a:pt x="5453575" y="994138"/>
                  <a:pt x="5440317" y="994138"/>
                </a:cubicBezTo>
                <a:cubicBezTo>
                  <a:pt x="5428886" y="994138"/>
                  <a:pt x="5418257" y="991395"/>
                  <a:pt x="5408427" y="985909"/>
                </a:cubicBezTo>
                <a:cubicBezTo>
                  <a:pt x="5398597" y="980422"/>
                  <a:pt x="5390825" y="972193"/>
                  <a:pt x="5385110" y="961220"/>
                </a:cubicBezTo>
                <a:cubicBezTo>
                  <a:pt x="5379395" y="950247"/>
                  <a:pt x="5376537" y="936531"/>
                  <a:pt x="5376537" y="920072"/>
                </a:cubicBezTo>
                <a:cubicBezTo>
                  <a:pt x="5376537" y="903613"/>
                  <a:pt x="5379395" y="890011"/>
                  <a:pt x="5385110" y="879267"/>
                </a:cubicBezTo>
                <a:cubicBezTo>
                  <a:pt x="5390825" y="868523"/>
                  <a:pt x="5398597" y="860407"/>
                  <a:pt x="5408427" y="854921"/>
                </a:cubicBezTo>
                <a:cubicBezTo>
                  <a:pt x="5418257" y="849435"/>
                  <a:pt x="5428886" y="846691"/>
                  <a:pt x="5440317" y="846691"/>
                </a:cubicBezTo>
                <a:cubicBezTo>
                  <a:pt x="5453575" y="846691"/>
                  <a:pt x="5465805" y="850578"/>
                  <a:pt x="5477007" y="858350"/>
                </a:cubicBezTo>
                <a:cubicBezTo>
                  <a:pt x="5488208" y="866123"/>
                  <a:pt x="5497695" y="878696"/>
                  <a:pt x="5505468" y="896069"/>
                </a:cubicBezTo>
                <a:lnTo>
                  <a:pt x="5625483" y="837090"/>
                </a:lnTo>
                <a:cubicBezTo>
                  <a:pt x="5613138" y="802343"/>
                  <a:pt x="5590735" y="775140"/>
                  <a:pt x="5558274" y="755480"/>
                </a:cubicBezTo>
                <a:cubicBezTo>
                  <a:pt x="5525813" y="735820"/>
                  <a:pt x="5486722" y="725991"/>
                  <a:pt x="5441002" y="725991"/>
                </a:cubicBezTo>
                <a:close/>
                <a:moveTo>
                  <a:pt x="4984412" y="725991"/>
                </a:moveTo>
                <a:cubicBezTo>
                  <a:pt x="4944178" y="725991"/>
                  <a:pt x="4907945" y="734220"/>
                  <a:pt x="4875713" y="750680"/>
                </a:cubicBezTo>
                <a:cubicBezTo>
                  <a:pt x="4843480" y="767139"/>
                  <a:pt x="4818105" y="789999"/>
                  <a:pt x="4799589" y="819259"/>
                </a:cubicBezTo>
                <a:cubicBezTo>
                  <a:pt x="4781072" y="848520"/>
                  <a:pt x="4771814" y="882124"/>
                  <a:pt x="4771814" y="920072"/>
                </a:cubicBezTo>
                <a:cubicBezTo>
                  <a:pt x="4771814" y="957105"/>
                  <a:pt x="4781186" y="990366"/>
                  <a:pt x="4799932" y="1019856"/>
                </a:cubicBezTo>
                <a:cubicBezTo>
                  <a:pt x="4818677" y="1049345"/>
                  <a:pt x="4845080" y="1072548"/>
                  <a:pt x="4879142" y="1089465"/>
                </a:cubicBezTo>
                <a:cubicBezTo>
                  <a:pt x="4913203" y="1106381"/>
                  <a:pt x="4953094" y="1114839"/>
                  <a:pt x="4998814" y="1114839"/>
                </a:cubicBezTo>
                <a:cubicBezTo>
                  <a:pt x="5036304" y="1114839"/>
                  <a:pt x="5068422" y="1109696"/>
                  <a:pt x="5095169" y="1099409"/>
                </a:cubicBezTo>
                <a:cubicBezTo>
                  <a:pt x="5121915" y="1089122"/>
                  <a:pt x="5144432" y="1074149"/>
                  <a:pt x="5162720" y="1054489"/>
                </a:cubicBezTo>
                <a:lnTo>
                  <a:pt x="5081796" y="972879"/>
                </a:lnTo>
                <a:cubicBezTo>
                  <a:pt x="5069451" y="982023"/>
                  <a:pt x="5057678" y="988881"/>
                  <a:pt x="5046477" y="993453"/>
                </a:cubicBezTo>
                <a:cubicBezTo>
                  <a:pt x="5035275" y="998025"/>
                  <a:pt x="5020988" y="1000311"/>
                  <a:pt x="5003614" y="1000311"/>
                </a:cubicBezTo>
                <a:cubicBezTo>
                  <a:pt x="4986698" y="1000311"/>
                  <a:pt x="4972296" y="997453"/>
                  <a:pt x="4960409" y="991738"/>
                </a:cubicBezTo>
                <a:cubicBezTo>
                  <a:pt x="4948521" y="986023"/>
                  <a:pt x="4939378" y="977451"/>
                  <a:pt x="4932977" y="966021"/>
                </a:cubicBezTo>
                <a:lnTo>
                  <a:pt x="4929311" y="956419"/>
                </a:lnTo>
                <a:lnTo>
                  <a:pt x="5188780" y="956419"/>
                </a:lnTo>
                <a:cubicBezTo>
                  <a:pt x="5189237" y="950933"/>
                  <a:pt x="5189695" y="944875"/>
                  <a:pt x="5190152" y="938246"/>
                </a:cubicBezTo>
                <a:cubicBezTo>
                  <a:pt x="5190609" y="931616"/>
                  <a:pt x="5190838" y="925559"/>
                  <a:pt x="5190838" y="920072"/>
                </a:cubicBezTo>
                <a:cubicBezTo>
                  <a:pt x="5190838" y="877552"/>
                  <a:pt x="5181351" y="841891"/>
                  <a:pt x="5162377" y="813087"/>
                </a:cubicBezTo>
                <a:cubicBezTo>
                  <a:pt x="5143403" y="784283"/>
                  <a:pt x="5118257" y="762567"/>
                  <a:pt x="5086939" y="747936"/>
                </a:cubicBezTo>
                <a:cubicBezTo>
                  <a:pt x="5055621" y="733306"/>
                  <a:pt x="5021445" y="725991"/>
                  <a:pt x="4984412" y="725991"/>
                </a:cubicBezTo>
                <a:close/>
                <a:moveTo>
                  <a:pt x="5685147" y="648495"/>
                </a:moveTo>
                <a:lnTo>
                  <a:pt x="5685147" y="753423"/>
                </a:lnTo>
                <a:lnTo>
                  <a:pt x="5633712" y="753423"/>
                </a:lnTo>
                <a:lnTo>
                  <a:pt x="5633712" y="866580"/>
                </a:lnTo>
                <a:lnTo>
                  <a:pt x="5685147" y="866580"/>
                </a:lnTo>
                <a:lnTo>
                  <a:pt x="5685147" y="962592"/>
                </a:lnTo>
                <a:cubicBezTo>
                  <a:pt x="5685147" y="1014255"/>
                  <a:pt x="5699549" y="1052546"/>
                  <a:pt x="5728352" y="1077463"/>
                </a:cubicBezTo>
                <a:cubicBezTo>
                  <a:pt x="5757156" y="1102380"/>
                  <a:pt x="5797390" y="1114839"/>
                  <a:pt x="5849054" y="1114839"/>
                </a:cubicBezTo>
                <a:cubicBezTo>
                  <a:pt x="5867341" y="1114839"/>
                  <a:pt x="5884829" y="1113239"/>
                  <a:pt x="5901517" y="1110039"/>
                </a:cubicBezTo>
                <a:cubicBezTo>
                  <a:pt x="5918205" y="1106838"/>
                  <a:pt x="5932492" y="1101809"/>
                  <a:pt x="5944380" y="1094951"/>
                </a:cubicBezTo>
                <a:lnTo>
                  <a:pt x="5907346" y="987280"/>
                </a:lnTo>
                <a:cubicBezTo>
                  <a:pt x="5897288" y="994138"/>
                  <a:pt x="5885629" y="997568"/>
                  <a:pt x="5872371" y="997568"/>
                </a:cubicBezTo>
                <a:cubicBezTo>
                  <a:pt x="5863226" y="997568"/>
                  <a:pt x="5855568" y="994367"/>
                  <a:pt x="5849397" y="987966"/>
                </a:cubicBezTo>
                <a:cubicBezTo>
                  <a:pt x="5843224" y="981565"/>
                  <a:pt x="5840138" y="972650"/>
                  <a:pt x="5840138" y="961220"/>
                </a:cubicBezTo>
                <a:lnTo>
                  <a:pt x="5840138" y="866580"/>
                </a:lnTo>
                <a:lnTo>
                  <a:pt x="5916948" y="866580"/>
                </a:lnTo>
                <a:lnTo>
                  <a:pt x="5916948" y="753423"/>
                </a:lnTo>
                <a:lnTo>
                  <a:pt x="5840138" y="753423"/>
                </a:lnTo>
                <a:lnTo>
                  <a:pt x="5840138" y="648495"/>
                </a:lnTo>
                <a:close/>
                <a:moveTo>
                  <a:pt x="3752791" y="616948"/>
                </a:moveTo>
                <a:cubicBezTo>
                  <a:pt x="3713929" y="616948"/>
                  <a:pt x="3677925" y="623121"/>
                  <a:pt x="3644778" y="635465"/>
                </a:cubicBezTo>
                <a:cubicBezTo>
                  <a:pt x="3611631" y="647810"/>
                  <a:pt x="3583056" y="665412"/>
                  <a:pt x="3559053" y="688272"/>
                </a:cubicBezTo>
                <a:cubicBezTo>
                  <a:pt x="3535050" y="711132"/>
                  <a:pt x="3516190" y="737649"/>
                  <a:pt x="3502474" y="767825"/>
                </a:cubicBezTo>
                <a:cubicBezTo>
                  <a:pt x="3488758" y="798000"/>
                  <a:pt x="3481900" y="831375"/>
                  <a:pt x="3481900" y="867951"/>
                </a:cubicBezTo>
                <a:cubicBezTo>
                  <a:pt x="3481900" y="904070"/>
                  <a:pt x="3488644" y="937446"/>
                  <a:pt x="3502132" y="968078"/>
                </a:cubicBezTo>
                <a:cubicBezTo>
                  <a:pt x="3515619" y="998710"/>
                  <a:pt x="3534478" y="1025342"/>
                  <a:pt x="3558710" y="1047974"/>
                </a:cubicBezTo>
                <a:cubicBezTo>
                  <a:pt x="3582941" y="1070605"/>
                  <a:pt x="3611631" y="1088093"/>
                  <a:pt x="3644778" y="1100437"/>
                </a:cubicBezTo>
                <a:cubicBezTo>
                  <a:pt x="3677925" y="1112782"/>
                  <a:pt x="3713929" y="1118954"/>
                  <a:pt x="3752791" y="1118954"/>
                </a:cubicBezTo>
                <a:cubicBezTo>
                  <a:pt x="3792111" y="1118954"/>
                  <a:pt x="3828229" y="1112782"/>
                  <a:pt x="3861148" y="1100437"/>
                </a:cubicBezTo>
                <a:cubicBezTo>
                  <a:pt x="3894066" y="1088093"/>
                  <a:pt x="3922641" y="1070605"/>
                  <a:pt x="3946873" y="1047974"/>
                </a:cubicBezTo>
                <a:cubicBezTo>
                  <a:pt x="3971104" y="1025342"/>
                  <a:pt x="3989964" y="998710"/>
                  <a:pt x="4003451" y="968078"/>
                </a:cubicBezTo>
                <a:cubicBezTo>
                  <a:pt x="4016938" y="937446"/>
                  <a:pt x="4023682" y="904070"/>
                  <a:pt x="4023682" y="867951"/>
                </a:cubicBezTo>
                <a:cubicBezTo>
                  <a:pt x="4023682" y="831375"/>
                  <a:pt x="4016824" y="798000"/>
                  <a:pt x="4003108" y="767825"/>
                </a:cubicBezTo>
                <a:cubicBezTo>
                  <a:pt x="3989392" y="737649"/>
                  <a:pt x="3970533" y="711132"/>
                  <a:pt x="3946530" y="688272"/>
                </a:cubicBezTo>
                <a:cubicBezTo>
                  <a:pt x="3922527" y="665412"/>
                  <a:pt x="3894066" y="647810"/>
                  <a:pt x="3861148" y="635465"/>
                </a:cubicBezTo>
                <a:cubicBezTo>
                  <a:pt x="3828229" y="623121"/>
                  <a:pt x="3792111" y="616948"/>
                  <a:pt x="3752791" y="616948"/>
                </a:cubicBezTo>
                <a:close/>
                <a:moveTo>
                  <a:pt x="4077327" y="599118"/>
                </a:moveTo>
                <a:lnTo>
                  <a:pt x="4077327" y="1107981"/>
                </a:lnTo>
                <a:lnTo>
                  <a:pt x="4224774" y="1107981"/>
                </a:lnTo>
                <a:lnTo>
                  <a:pt x="4224774" y="1076507"/>
                </a:lnTo>
                <a:lnTo>
                  <a:pt x="4229982" y="1082564"/>
                </a:lnTo>
                <a:cubicBezTo>
                  <a:pt x="4234511" y="1086936"/>
                  <a:pt x="4239405" y="1090836"/>
                  <a:pt x="4244662" y="1094265"/>
                </a:cubicBezTo>
                <a:cubicBezTo>
                  <a:pt x="4265693" y="1107981"/>
                  <a:pt x="4293354" y="1114839"/>
                  <a:pt x="4327644" y="1114839"/>
                </a:cubicBezTo>
                <a:cubicBezTo>
                  <a:pt x="4360563" y="1114839"/>
                  <a:pt x="4390738" y="1106952"/>
                  <a:pt x="4418170" y="1091179"/>
                </a:cubicBezTo>
                <a:cubicBezTo>
                  <a:pt x="4445602" y="1075406"/>
                  <a:pt x="4467547" y="1053003"/>
                  <a:pt x="4484006" y="1023971"/>
                </a:cubicBezTo>
                <a:cubicBezTo>
                  <a:pt x="4500466" y="994939"/>
                  <a:pt x="4508695" y="960306"/>
                  <a:pt x="4508695" y="920072"/>
                </a:cubicBezTo>
                <a:cubicBezTo>
                  <a:pt x="4508695" y="879839"/>
                  <a:pt x="4500466" y="845206"/>
                  <a:pt x="4484006" y="816173"/>
                </a:cubicBezTo>
                <a:cubicBezTo>
                  <a:pt x="4467547" y="787141"/>
                  <a:pt x="4445602" y="764853"/>
                  <a:pt x="4418170" y="749308"/>
                </a:cubicBezTo>
                <a:cubicBezTo>
                  <a:pt x="4390738" y="733763"/>
                  <a:pt x="4360563" y="725991"/>
                  <a:pt x="4327644" y="725991"/>
                </a:cubicBezTo>
                <a:cubicBezTo>
                  <a:pt x="4295183" y="725991"/>
                  <a:pt x="4268323" y="732963"/>
                  <a:pt x="4247063" y="746908"/>
                </a:cubicBezTo>
                <a:lnTo>
                  <a:pt x="4232318" y="758619"/>
                </a:lnTo>
                <a:lnTo>
                  <a:pt x="4232318" y="599118"/>
                </a:lnTo>
                <a:close/>
                <a:moveTo>
                  <a:pt x="4636559" y="544939"/>
                </a:moveTo>
                <a:cubicBezTo>
                  <a:pt x="4608213" y="544939"/>
                  <a:pt x="4585581" y="552483"/>
                  <a:pt x="4568665" y="567571"/>
                </a:cubicBezTo>
                <a:cubicBezTo>
                  <a:pt x="4551748" y="582658"/>
                  <a:pt x="4543290" y="601404"/>
                  <a:pt x="4543290" y="623807"/>
                </a:cubicBezTo>
                <a:cubicBezTo>
                  <a:pt x="4543290" y="646209"/>
                  <a:pt x="4551748" y="664954"/>
                  <a:pt x="4568665" y="680042"/>
                </a:cubicBezTo>
                <a:cubicBezTo>
                  <a:pt x="4585581" y="695130"/>
                  <a:pt x="4608213" y="702673"/>
                  <a:pt x="4636559" y="702673"/>
                </a:cubicBezTo>
                <a:cubicBezTo>
                  <a:pt x="4664905" y="702673"/>
                  <a:pt x="4687537" y="695015"/>
                  <a:pt x="4704453" y="679699"/>
                </a:cubicBezTo>
                <a:cubicBezTo>
                  <a:pt x="4721370" y="664383"/>
                  <a:pt x="4729828" y="644838"/>
                  <a:pt x="4729828" y="621063"/>
                </a:cubicBezTo>
                <a:cubicBezTo>
                  <a:pt x="4729828" y="598661"/>
                  <a:pt x="4721370" y="580373"/>
                  <a:pt x="4704453" y="566199"/>
                </a:cubicBezTo>
                <a:cubicBezTo>
                  <a:pt x="4687537" y="552026"/>
                  <a:pt x="4664905" y="544939"/>
                  <a:pt x="4636559" y="544939"/>
                </a:cubicBezTo>
                <a:close/>
                <a:moveTo>
                  <a:pt x="0" y="0"/>
                </a:moveTo>
                <a:lnTo>
                  <a:pt x="6437376" y="0"/>
                </a:lnTo>
                <a:lnTo>
                  <a:pt x="64373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1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 analysis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8380415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50ED7D8-4E14-70F3-1D49-876CFF79DBCC}"/>
              </a:ext>
            </a:extLst>
          </p:cNvPr>
          <p:cNvSpPr/>
          <p:nvPr/>
        </p:nvSpPr>
        <p:spPr>
          <a:xfrm>
            <a:off x="9485217" y="3628864"/>
            <a:ext cx="1961407" cy="40376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D445C8-E768-E1A6-F3BB-24FA5BDC3050}"/>
              </a:ext>
            </a:extLst>
          </p:cNvPr>
          <p:cNvSpPr/>
          <p:nvPr/>
        </p:nvSpPr>
        <p:spPr>
          <a:xfrm flipH="1">
            <a:off x="8059575" y="4753942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D06B8-275E-A43F-1307-E4F967F78BC6}"/>
              </a:ext>
            </a:extLst>
          </p:cNvPr>
          <p:cNvSpPr txBox="1"/>
          <p:nvPr/>
        </p:nvSpPr>
        <p:spPr>
          <a:xfrm>
            <a:off x="10946213" y="3023777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E60C5-8895-D5BE-82E6-9DED060B0959}"/>
              </a:ext>
            </a:extLst>
          </p:cNvPr>
          <p:cNvSpPr txBox="1"/>
          <p:nvPr/>
        </p:nvSpPr>
        <p:spPr>
          <a:xfrm>
            <a:off x="7952848" y="4191654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/>
              <p:nvPr/>
            </p:nvSpPr>
            <p:spPr>
              <a:xfrm>
                <a:off x="5104707" y="3023776"/>
                <a:ext cx="1220719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707" y="3023776"/>
                <a:ext cx="1220719" cy="714106"/>
              </a:xfrm>
              <a:prstGeom prst="rect">
                <a:avLst/>
              </a:prstGeom>
              <a:blipFill>
                <a:blip r:embed="rId2"/>
                <a:stretch>
                  <a:fillRect l="-19900" t="-256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EEB9EC-0AE9-67BA-AEFE-DE5BA6DE75AC}"/>
              </a:ext>
            </a:extLst>
          </p:cNvPr>
          <p:cNvSpPr txBox="1"/>
          <p:nvPr/>
        </p:nvSpPr>
        <p:spPr>
          <a:xfrm>
            <a:off x="8816850" y="4174293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23A795-1B1E-BED8-6DB7-5BC233F5F4F4}"/>
              </a:ext>
            </a:extLst>
          </p:cNvPr>
          <p:cNvSpPr/>
          <p:nvPr/>
        </p:nvSpPr>
        <p:spPr>
          <a:xfrm>
            <a:off x="997488" y="2752824"/>
            <a:ext cx="2194560" cy="2194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F33A05-8CB7-9C40-9CDE-9D42F9650F72}"/>
              </a:ext>
            </a:extLst>
          </p:cNvPr>
          <p:cNvCxnSpPr>
            <a:cxnSpLocks/>
          </p:cNvCxnSpPr>
          <p:nvPr/>
        </p:nvCxnSpPr>
        <p:spPr>
          <a:xfrm flipV="1">
            <a:off x="2075878" y="2761261"/>
            <a:ext cx="0" cy="2194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96D81C-579B-01C1-F075-390B432C78B9}"/>
              </a:ext>
            </a:extLst>
          </p:cNvPr>
          <p:cNvCxnSpPr>
            <a:cxnSpLocks/>
          </p:cNvCxnSpPr>
          <p:nvPr/>
        </p:nvCxnSpPr>
        <p:spPr>
          <a:xfrm>
            <a:off x="997488" y="3833762"/>
            <a:ext cx="21945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E9BA2E-1ADC-34CB-C5FA-5840D3BF0E88}"/>
              </a:ext>
            </a:extLst>
          </p:cNvPr>
          <p:cNvSpPr txBox="1"/>
          <p:nvPr/>
        </p:nvSpPr>
        <p:spPr>
          <a:xfrm>
            <a:off x="1397645" y="4208304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BCB2EE2-90D3-8C4F-8E24-FEA93EE92C0D}"/>
              </a:ext>
            </a:extLst>
          </p:cNvPr>
          <p:cNvSpPr/>
          <p:nvPr/>
        </p:nvSpPr>
        <p:spPr>
          <a:xfrm>
            <a:off x="2075878" y="3617065"/>
            <a:ext cx="1961407" cy="40376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314AC49-4883-A895-E97B-D709D877F9F7}"/>
              </a:ext>
            </a:extLst>
          </p:cNvPr>
          <p:cNvSpPr/>
          <p:nvPr/>
        </p:nvSpPr>
        <p:spPr>
          <a:xfrm flipH="1">
            <a:off x="648889" y="4712821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DD802-A818-E946-606E-0BD19FC6F496}"/>
              </a:ext>
            </a:extLst>
          </p:cNvPr>
          <p:cNvSpPr txBox="1"/>
          <p:nvPr/>
        </p:nvSpPr>
        <p:spPr>
          <a:xfrm>
            <a:off x="489697" y="4119609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EFB200-72E7-D928-593E-FA88288C5DD3}"/>
              </a:ext>
            </a:extLst>
          </p:cNvPr>
          <p:cNvSpPr txBox="1"/>
          <p:nvPr/>
        </p:nvSpPr>
        <p:spPr>
          <a:xfrm>
            <a:off x="3415305" y="3023776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73701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 analysis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D445C8-E768-E1A6-F3BB-24FA5BDC3050}"/>
              </a:ext>
            </a:extLst>
          </p:cNvPr>
          <p:cNvSpPr/>
          <p:nvPr/>
        </p:nvSpPr>
        <p:spPr>
          <a:xfrm>
            <a:off x="3580600" y="3635433"/>
            <a:ext cx="1418120" cy="40375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D06B8-275E-A43F-1307-E4F967F78BC6}"/>
              </a:ext>
            </a:extLst>
          </p:cNvPr>
          <p:cNvSpPr txBox="1"/>
          <p:nvPr/>
        </p:nvSpPr>
        <p:spPr>
          <a:xfrm>
            <a:off x="3298802" y="2995053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AE60C5-8895-D5BE-82E6-9DED060B0959}"/>
              </a:ext>
            </a:extLst>
          </p:cNvPr>
          <p:cNvSpPr txBox="1"/>
          <p:nvPr/>
        </p:nvSpPr>
        <p:spPr>
          <a:xfrm>
            <a:off x="7333356" y="4233545"/>
            <a:ext cx="85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/>
              <p:nvPr/>
            </p:nvSpPr>
            <p:spPr>
              <a:xfrm>
                <a:off x="9455727" y="2990346"/>
                <a:ext cx="1069267" cy="69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903FC9-8850-4E5D-187E-0A1AFBCE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727" y="2990346"/>
                <a:ext cx="1069267" cy="699359"/>
              </a:xfrm>
              <a:prstGeom prst="rect">
                <a:avLst/>
              </a:prstGeom>
              <a:blipFill>
                <a:blip r:embed="rId2"/>
                <a:stretch>
                  <a:fillRect l="-22727" t="-526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EEB9EC-0AE9-67BA-AEFE-DE5BA6DE75AC}"/>
              </a:ext>
            </a:extLst>
          </p:cNvPr>
          <p:cNvSpPr txBox="1"/>
          <p:nvPr/>
        </p:nvSpPr>
        <p:spPr>
          <a:xfrm>
            <a:off x="5443466" y="5126691"/>
            <a:ext cx="13367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Weight: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FF94F-2DE7-4369-A4C7-5EA0FCCD293C}"/>
              </a:ext>
            </a:extLst>
          </p:cNvPr>
          <p:cNvSpPr txBox="1"/>
          <p:nvPr/>
        </p:nvSpPr>
        <p:spPr>
          <a:xfrm>
            <a:off x="7499179" y="2888950"/>
            <a:ext cx="68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92776E-2D4E-111E-713C-50FB741BF3D2}"/>
              </a:ext>
            </a:extLst>
          </p:cNvPr>
          <p:cNvSpPr/>
          <p:nvPr/>
        </p:nvSpPr>
        <p:spPr>
          <a:xfrm rot="5400000">
            <a:off x="6842663" y="3227880"/>
            <a:ext cx="1193908" cy="119123"/>
          </a:xfrm>
          <a:custGeom>
            <a:avLst/>
            <a:gdLst>
              <a:gd name="connsiteX0" fmla="*/ 0 w 1193908"/>
              <a:gd name="connsiteY0" fmla="*/ 60112 h 119123"/>
              <a:gd name="connsiteX1" fmla="*/ 59011 w 1193908"/>
              <a:gd name="connsiteY1" fmla="*/ 1100 h 119123"/>
              <a:gd name="connsiteX2" fmla="*/ 59011 w 1193908"/>
              <a:gd name="connsiteY2" fmla="*/ 30606 h 119123"/>
              <a:gd name="connsiteX3" fmla="*/ 165208 w 1193908"/>
              <a:gd name="connsiteY3" fmla="*/ 30606 h 119123"/>
              <a:gd name="connsiteX4" fmla="*/ 165208 w 1193908"/>
              <a:gd name="connsiteY4" fmla="*/ 29506 h 119123"/>
              <a:gd name="connsiteX5" fmla="*/ 1134897 w 1193908"/>
              <a:gd name="connsiteY5" fmla="*/ 29506 h 119123"/>
              <a:gd name="connsiteX6" fmla="*/ 1134897 w 1193908"/>
              <a:gd name="connsiteY6" fmla="*/ 0 h 119123"/>
              <a:gd name="connsiteX7" fmla="*/ 1193908 w 1193908"/>
              <a:gd name="connsiteY7" fmla="*/ 59012 h 119123"/>
              <a:gd name="connsiteX8" fmla="*/ 1134897 w 1193908"/>
              <a:gd name="connsiteY8" fmla="*/ 118023 h 119123"/>
              <a:gd name="connsiteX9" fmla="*/ 1134897 w 1193908"/>
              <a:gd name="connsiteY9" fmla="*/ 88517 h 119123"/>
              <a:gd name="connsiteX10" fmla="*/ 1028700 w 1193908"/>
              <a:gd name="connsiteY10" fmla="*/ 88517 h 119123"/>
              <a:gd name="connsiteX11" fmla="*/ 1028700 w 1193908"/>
              <a:gd name="connsiteY11" fmla="*/ 89617 h 119123"/>
              <a:gd name="connsiteX12" fmla="*/ 59011 w 1193908"/>
              <a:gd name="connsiteY12" fmla="*/ 89617 h 119123"/>
              <a:gd name="connsiteX13" fmla="*/ 59011 w 1193908"/>
              <a:gd name="connsiteY13" fmla="*/ 119123 h 11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93908" h="119123">
                <a:moveTo>
                  <a:pt x="0" y="60112"/>
                </a:moveTo>
                <a:lnTo>
                  <a:pt x="59011" y="1100"/>
                </a:lnTo>
                <a:lnTo>
                  <a:pt x="59011" y="30606"/>
                </a:lnTo>
                <a:lnTo>
                  <a:pt x="165208" y="30606"/>
                </a:lnTo>
                <a:lnTo>
                  <a:pt x="165208" y="29506"/>
                </a:lnTo>
                <a:lnTo>
                  <a:pt x="1134897" y="29506"/>
                </a:lnTo>
                <a:lnTo>
                  <a:pt x="1134897" y="0"/>
                </a:lnTo>
                <a:lnTo>
                  <a:pt x="1193908" y="59012"/>
                </a:lnTo>
                <a:lnTo>
                  <a:pt x="1134897" y="118023"/>
                </a:lnTo>
                <a:lnTo>
                  <a:pt x="1134897" y="88517"/>
                </a:lnTo>
                <a:lnTo>
                  <a:pt x="1028700" y="88517"/>
                </a:lnTo>
                <a:lnTo>
                  <a:pt x="1028700" y="89617"/>
                </a:lnTo>
                <a:lnTo>
                  <a:pt x="59011" y="89617"/>
                </a:lnTo>
                <a:lnTo>
                  <a:pt x="59011" y="1191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4F81BFF4-42A7-557A-8FFD-F61710EFB21C}"/>
              </a:ext>
            </a:extLst>
          </p:cNvPr>
          <p:cNvSpPr/>
          <p:nvPr/>
        </p:nvSpPr>
        <p:spPr>
          <a:xfrm>
            <a:off x="5335146" y="2321772"/>
            <a:ext cx="1505666" cy="346353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8D0BD35-3877-B979-F169-28F879828D51}"/>
              </a:ext>
            </a:extLst>
          </p:cNvPr>
          <p:cNvSpPr/>
          <p:nvPr/>
        </p:nvSpPr>
        <p:spPr>
          <a:xfrm flipH="1" flipV="1">
            <a:off x="6131752" y="4742528"/>
            <a:ext cx="1418120" cy="40375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2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D0D59DE-7967-0324-0CD2-31C849E96EE0}"/>
              </a:ext>
            </a:extLst>
          </p:cNvPr>
          <p:cNvSpPr/>
          <p:nvPr/>
        </p:nvSpPr>
        <p:spPr>
          <a:xfrm>
            <a:off x="4812632" y="0"/>
            <a:ext cx="7376176" cy="6854409"/>
          </a:xfrm>
          <a:custGeom>
            <a:avLst/>
            <a:gdLst/>
            <a:ahLst/>
            <a:cxnLst/>
            <a:rect l="l" t="t" r="r" b="b"/>
            <a:pathLst>
              <a:path w="7376176" h="6854409">
                <a:moveTo>
                  <a:pt x="2574522" y="1791986"/>
                </a:moveTo>
                <a:lnTo>
                  <a:pt x="2612926" y="1791986"/>
                </a:lnTo>
                <a:lnTo>
                  <a:pt x="2612926" y="1818047"/>
                </a:lnTo>
                <a:cubicBezTo>
                  <a:pt x="2608812" y="1830391"/>
                  <a:pt x="2602296" y="1839421"/>
                  <a:pt x="2593381" y="1845136"/>
                </a:cubicBezTo>
                <a:cubicBezTo>
                  <a:pt x="2584466" y="1850851"/>
                  <a:pt x="2574750" y="1853708"/>
                  <a:pt x="2564235" y="1853708"/>
                </a:cubicBezTo>
                <a:cubicBezTo>
                  <a:pt x="2552805" y="1853708"/>
                  <a:pt x="2543775" y="1850851"/>
                  <a:pt x="2537145" y="1845136"/>
                </a:cubicBezTo>
                <a:cubicBezTo>
                  <a:pt x="2530516" y="1839421"/>
                  <a:pt x="2527201" y="1832220"/>
                  <a:pt x="2527201" y="1823533"/>
                </a:cubicBezTo>
                <a:cubicBezTo>
                  <a:pt x="2527201" y="1813018"/>
                  <a:pt x="2530973" y="1805131"/>
                  <a:pt x="2538517" y="1799873"/>
                </a:cubicBezTo>
                <a:cubicBezTo>
                  <a:pt x="2546061" y="1794615"/>
                  <a:pt x="2558062" y="1791986"/>
                  <a:pt x="2574522" y="1791986"/>
                </a:cubicBezTo>
                <a:close/>
                <a:moveTo>
                  <a:pt x="1345796" y="1791986"/>
                </a:moveTo>
                <a:lnTo>
                  <a:pt x="1384201" y="1791986"/>
                </a:lnTo>
                <a:lnTo>
                  <a:pt x="1384201" y="1818047"/>
                </a:lnTo>
                <a:cubicBezTo>
                  <a:pt x="1380086" y="1830391"/>
                  <a:pt x="1373571" y="1839421"/>
                  <a:pt x="1364656" y="1845136"/>
                </a:cubicBezTo>
                <a:cubicBezTo>
                  <a:pt x="1355741" y="1850851"/>
                  <a:pt x="1346025" y="1853708"/>
                  <a:pt x="1335509" y="1853708"/>
                </a:cubicBezTo>
                <a:cubicBezTo>
                  <a:pt x="1324079" y="1853708"/>
                  <a:pt x="1315050" y="1850851"/>
                  <a:pt x="1308420" y="1845136"/>
                </a:cubicBezTo>
                <a:cubicBezTo>
                  <a:pt x="1301791" y="1839421"/>
                  <a:pt x="1298476" y="1832220"/>
                  <a:pt x="1298476" y="1823533"/>
                </a:cubicBezTo>
                <a:cubicBezTo>
                  <a:pt x="1298476" y="1813018"/>
                  <a:pt x="1302248" y="1805131"/>
                  <a:pt x="1309792" y="1799873"/>
                </a:cubicBezTo>
                <a:cubicBezTo>
                  <a:pt x="1317336" y="1794615"/>
                  <a:pt x="1329337" y="1791986"/>
                  <a:pt x="1345796" y="1791986"/>
                </a:cubicBezTo>
                <a:close/>
                <a:moveTo>
                  <a:pt x="1817474" y="1678829"/>
                </a:moveTo>
                <a:cubicBezTo>
                  <a:pt x="1829819" y="1678829"/>
                  <a:pt x="1840792" y="1681230"/>
                  <a:pt x="1850393" y="1686030"/>
                </a:cubicBezTo>
                <a:cubicBezTo>
                  <a:pt x="1859994" y="1690831"/>
                  <a:pt x="1867538" y="1697689"/>
                  <a:pt x="1873024" y="1706604"/>
                </a:cubicBezTo>
                <a:cubicBezTo>
                  <a:pt x="1878511" y="1715520"/>
                  <a:pt x="1881254" y="1726150"/>
                  <a:pt x="1881254" y="1738494"/>
                </a:cubicBezTo>
                <a:cubicBezTo>
                  <a:pt x="1881254" y="1750381"/>
                  <a:pt x="1878511" y="1760897"/>
                  <a:pt x="1873024" y="1770041"/>
                </a:cubicBezTo>
                <a:cubicBezTo>
                  <a:pt x="1867538" y="1779185"/>
                  <a:pt x="1859994" y="1786271"/>
                  <a:pt x="1850393" y="1791301"/>
                </a:cubicBezTo>
                <a:cubicBezTo>
                  <a:pt x="1840792" y="1796330"/>
                  <a:pt x="1829819" y="1798844"/>
                  <a:pt x="1817474" y="1798844"/>
                </a:cubicBezTo>
                <a:cubicBezTo>
                  <a:pt x="1805587" y="1798844"/>
                  <a:pt x="1794729" y="1796330"/>
                  <a:pt x="1784899" y="1791301"/>
                </a:cubicBezTo>
                <a:cubicBezTo>
                  <a:pt x="1775069" y="1786271"/>
                  <a:pt x="1767297" y="1779185"/>
                  <a:pt x="1761582" y="1770041"/>
                </a:cubicBezTo>
                <a:cubicBezTo>
                  <a:pt x="1755867" y="1760897"/>
                  <a:pt x="1753009" y="1750381"/>
                  <a:pt x="1753009" y="1738494"/>
                </a:cubicBezTo>
                <a:cubicBezTo>
                  <a:pt x="1753009" y="1726150"/>
                  <a:pt x="1755867" y="1715520"/>
                  <a:pt x="1761582" y="1706604"/>
                </a:cubicBezTo>
                <a:cubicBezTo>
                  <a:pt x="1767297" y="1697689"/>
                  <a:pt x="1775069" y="1690831"/>
                  <a:pt x="1784899" y="1686030"/>
                </a:cubicBezTo>
                <a:cubicBezTo>
                  <a:pt x="1794729" y="1681230"/>
                  <a:pt x="1805587" y="1678829"/>
                  <a:pt x="1817474" y="1678829"/>
                </a:cubicBezTo>
                <a:close/>
                <a:moveTo>
                  <a:pt x="544249" y="1586246"/>
                </a:moveTo>
                <a:lnTo>
                  <a:pt x="612143" y="1586246"/>
                </a:lnTo>
                <a:cubicBezTo>
                  <a:pt x="635460" y="1586246"/>
                  <a:pt x="655577" y="1590590"/>
                  <a:pt x="672493" y="1599277"/>
                </a:cubicBezTo>
                <a:cubicBezTo>
                  <a:pt x="689410" y="1607963"/>
                  <a:pt x="702668" y="1620765"/>
                  <a:pt x="712270" y="1637681"/>
                </a:cubicBezTo>
                <a:cubicBezTo>
                  <a:pt x="721871" y="1654598"/>
                  <a:pt x="726671" y="1675400"/>
                  <a:pt x="726671" y="1700089"/>
                </a:cubicBezTo>
                <a:cubicBezTo>
                  <a:pt x="726671" y="1724321"/>
                  <a:pt x="721871" y="1745009"/>
                  <a:pt x="712270" y="1762154"/>
                </a:cubicBezTo>
                <a:cubicBezTo>
                  <a:pt x="702668" y="1779299"/>
                  <a:pt x="689410" y="1792215"/>
                  <a:pt x="672493" y="1800902"/>
                </a:cubicBezTo>
                <a:cubicBezTo>
                  <a:pt x="655577" y="1809589"/>
                  <a:pt x="635460" y="1813932"/>
                  <a:pt x="612143" y="1813932"/>
                </a:cubicBezTo>
                <a:lnTo>
                  <a:pt x="544249" y="1813932"/>
                </a:lnTo>
                <a:close/>
                <a:moveTo>
                  <a:pt x="939574" y="1564987"/>
                </a:moveTo>
                <a:lnTo>
                  <a:pt x="939574" y="1940119"/>
                </a:lnTo>
                <a:lnTo>
                  <a:pt x="1094565" y="1940119"/>
                </a:lnTo>
                <a:lnTo>
                  <a:pt x="1094565" y="1564987"/>
                </a:lnTo>
                <a:close/>
                <a:moveTo>
                  <a:pt x="3088795" y="1558129"/>
                </a:moveTo>
                <a:cubicBezTo>
                  <a:pt x="3059534" y="1558129"/>
                  <a:pt x="3033017" y="1565101"/>
                  <a:pt x="3009243" y="1579045"/>
                </a:cubicBezTo>
                <a:cubicBezTo>
                  <a:pt x="3003299" y="1582532"/>
                  <a:pt x="2997655" y="1586468"/>
                  <a:pt x="2992312" y="1590854"/>
                </a:cubicBezTo>
                <a:lnTo>
                  <a:pt x="2982496" y="1600266"/>
                </a:lnTo>
                <a:lnTo>
                  <a:pt x="2982496" y="1564987"/>
                </a:lnTo>
                <a:lnTo>
                  <a:pt x="2835049" y="1564987"/>
                </a:lnTo>
                <a:lnTo>
                  <a:pt x="2835049" y="1940119"/>
                </a:lnTo>
                <a:lnTo>
                  <a:pt x="2990040" y="1940119"/>
                </a:lnTo>
                <a:lnTo>
                  <a:pt x="2990040" y="1757011"/>
                </a:lnTo>
                <a:cubicBezTo>
                  <a:pt x="2990040" y="1740094"/>
                  <a:pt x="2992212" y="1726721"/>
                  <a:pt x="2996555" y="1716891"/>
                </a:cubicBezTo>
                <a:cubicBezTo>
                  <a:pt x="3000899" y="1707062"/>
                  <a:pt x="3006728" y="1699861"/>
                  <a:pt x="3014043" y="1695289"/>
                </a:cubicBezTo>
                <a:cubicBezTo>
                  <a:pt x="3021358" y="1690717"/>
                  <a:pt x="3029588" y="1688431"/>
                  <a:pt x="3038732" y="1688431"/>
                </a:cubicBezTo>
                <a:cubicBezTo>
                  <a:pt x="3051991" y="1688431"/>
                  <a:pt x="3062278" y="1693346"/>
                  <a:pt x="3069593" y="1703175"/>
                </a:cubicBezTo>
                <a:cubicBezTo>
                  <a:pt x="3076908" y="1713005"/>
                  <a:pt x="3080566" y="1729579"/>
                  <a:pt x="3080566" y="1752896"/>
                </a:cubicBezTo>
                <a:lnTo>
                  <a:pt x="3080566" y="1940119"/>
                </a:lnTo>
                <a:lnTo>
                  <a:pt x="3235557" y="1940119"/>
                </a:lnTo>
                <a:lnTo>
                  <a:pt x="3235557" y="1757011"/>
                </a:lnTo>
                <a:cubicBezTo>
                  <a:pt x="3235557" y="1740094"/>
                  <a:pt x="3237728" y="1726721"/>
                  <a:pt x="3242072" y="1716891"/>
                </a:cubicBezTo>
                <a:cubicBezTo>
                  <a:pt x="3246415" y="1707062"/>
                  <a:pt x="3252244" y="1699861"/>
                  <a:pt x="3259560" y="1695289"/>
                </a:cubicBezTo>
                <a:cubicBezTo>
                  <a:pt x="3266875" y="1690717"/>
                  <a:pt x="3275104" y="1688431"/>
                  <a:pt x="3284249" y="1688431"/>
                </a:cubicBezTo>
                <a:cubicBezTo>
                  <a:pt x="3296593" y="1688431"/>
                  <a:pt x="3306651" y="1693346"/>
                  <a:pt x="3314424" y="1703175"/>
                </a:cubicBezTo>
                <a:cubicBezTo>
                  <a:pt x="3322196" y="1713005"/>
                  <a:pt x="3326082" y="1729579"/>
                  <a:pt x="3326082" y="1752896"/>
                </a:cubicBezTo>
                <a:lnTo>
                  <a:pt x="3326082" y="1940119"/>
                </a:lnTo>
                <a:lnTo>
                  <a:pt x="3481073" y="1940119"/>
                </a:lnTo>
                <a:lnTo>
                  <a:pt x="3481073" y="1726150"/>
                </a:lnTo>
                <a:cubicBezTo>
                  <a:pt x="3481073" y="1686830"/>
                  <a:pt x="3474558" y="1654826"/>
                  <a:pt x="3461528" y="1630138"/>
                </a:cubicBezTo>
                <a:cubicBezTo>
                  <a:pt x="3448498" y="1605449"/>
                  <a:pt x="3430667" y="1587275"/>
                  <a:pt x="3408035" y="1575616"/>
                </a:cubicBezTo>
                <a:cubicBezTo>
                  <a:pt x="3385404" y="1563958"/>
                  <a:pt x="3359915" y="1558129"/>
                  <a:pt x="3331569" y="1558129"/>
                </a:cubicBezTo>
                <a:cubicBezTo>
                  <a:pt x="3296821" y="1558129"/>
                  <a:pt x="3266303" y="1566930"/>
                  <a:pt x="3240014" y="1584532"/>
                </a:cubicBezTo>
                <a:cubicBezTo>
                  <a:pt x="3233442" y="1588932"/>
                  <a:pt x="3227263" y="1593754"/>
                  <a:pt x="3221476" y="1598998"/>
                </a:cubicBezTo>
                <a:lnTo>
                  <a:pt x="3206366" y="1614869"/>
                </a:lnTo>
                <a:lnTo>
                  <a:pt x="3193701" y="1598569"/>
                </a:lnTo>
                <a:cubicBezTo>
                  <a:pt x="3188401" y="1593040"/>
                  <a:pt x="3182579" y="1588132"/>
                  <a:pt x="3176235" y="1583846"/>
                </a:cubicBezTo>
                <a:cubicBezTo>
                  <a:pt x="3150860" y="1566701"/>
                  <a:pt x="3121714" y="1558129"/>
                  <a:pt x="3088795" y="1558129"/>
                </a:cubicBezTo>
                <a:close/>
                <a:moveTo>
                  <a:pt x="2564920" y="1558129"/>
                </a:moveTo>
                <a:cubicBezTo>
                  <a:pt x="2535660" y="1558129"/>
                  <a:pt x="2505713" y="1561786"/>
                  <a:pt x="2475081" y="1569101"/>
                </a:cubicBezTo>
                <a:cubicBezTo>
                  <a:pt x="2444448" y="1576417"/>
                  <a:pt x="2418159" y="1586932"/>
                  <a:pt x="2396214" y="1600648"/>
                </a:cubicBezTo>
                <a:lnTo>
                  <a:pt x="2445591" y="1702832"/>
                </a:lnTo>
                <a:cubicBezTo>
                  <a:pt x="2457935" y="1693688"/>
                  <a:pt x="2472794" y="1686488"/>
                  <a:pt x="2490168" y="1681230"/>
                </a:cubicBezTo>
                <a:cubicBezTo>
                  <a:pt x="2507542" y="1675972"/>
                  <a:pt x="2524687" y="1673343"/>
                  <a:pt x="2541603" y="1673343"/>
                </a:cubicBezTo>
                <a:cubicBezTo>
                  <a:pt x="2566749" y="1673343"/>
                  <a:pt x="2584923" y="1678144"/>
                  <a:pt x="2596124" y="1687745"/>
                </a:cubicBezTo>
                <a:cubicBezTo>
                  <a:pt x="2601725" y="1692545"/>
                  <a:pt x="2605925" y="1698432"/>
                  <a:pt x="2608726" y="1705404"/>
                </a:cubicBezTo>
                <a:lnTo>
                  <a:pt x="2610781" y="1717234"/>
                </a:lnTo>
                <a:lnTo>
                  <a:pt x="2549833" y="1717234"/>
                </a:lnTo>
                <a:cubicBezTo>
                  <a:pt x="2510971" y="1717234"/>
                  <a:pt x="2478853" y="1721578"/>
                  <a:pt x="2453478" y="1730264"/>
                </a:cubicBezTo>
                <a:cubicBezTo>
                  <a:pt x="2428103" y="1738951"/>
                  <a:pt x="2409244" y="1751753"/>
                  <a:pt x="2396899" y="1768669"/>
                </a:cubicBezTo>
                <a:cubicBezTo>
                  <a:pt x="2384555" y="1785586"/>
                  <a:pt x="2378383" y="1806160"/>
                  <a:pt x="2378383" y="1830391"/>
                </a:cubicBezTo>
                <a:cubicBezTo>
                  <a:pt x="2378383" y="1851880"/>
                  <a:pt x="2383640" y="1871425"/>
                  <a:pt x="2394156" y="1889027"/>
                </a:cubicBezTo>
                <a:cubicBezTo>
                  <a:pt x="2404672" y="1906629"/>
                  <a:pt x="2420217" y="1920688"/>
                  <a:pt x="2440791" y="1931204"/>
                </a:cubicBezTo>
                <a:cubicBezTo>
                  <a:pt x="2461364" y="1941719"/>
                  <a:pt x="2486968" y="1946977"/>
                  <a:pt x="2517600" y="1946977"/>
                </a:cubicBezTo>
                <a:cubicBezTo>
                  <a:pt x="2550061" y="1946977"/>
                  <a:pt x="2575893" y="1940119"/>
                  <a:pt x="2595096" y="1926403"/>
                </a:cubicBezTo>
                <a:cubicBezTo>
                  <a:pt x="2604697" y="1919545"/>
                  <a:pt x="2612641" y="1910915"/>
                  <a:pt x="2618927" y="1900514"/>
                </a:cubicBezTo>
                <a:lnTo>
                  <a:pt x="2623899" y="1890232"/>
                </a:lnTo>
                <a:lnTo>
                  <a:pt x="2623899" y="1940119"/>
                </a:lnTo>
                <a:lnTo>
                  <a:pt x="2767917" y="1940119"/>
                </a:lnTo>
                <a:lnTo>
                  <a:pt x="2767917" y="1738494"/>
                </a:lnTo>
                <a:cubicBezTo>
                  <a:pt x="2767917" y="1675858"/>
                  <a:pt x="2750200" y="1630138"/>
                  <a:pt x="2714768" y="1601334"/>
                </a:cubicBezTo>
                <a:cubicBezTo>
                  <a:pt x="2679334" y="1572530"/>
                  <a:pt x="2629385" y="1558129"/>
                  <a:pt x="2564920" y="1558129"/>
                </a:cubicBezTo>
                <a:close/>
                <a:moveTo>
                  <a:pt x="2370458" y="1558129"/>
                </a:moveTo>
                <a:cubicBezTo>
                  <a:pt x="2335254" y="1558129"/>
                  <a:pt x="2305078" y="1565444"/>
                  <a:pt x="2279932" y="1580074"/>
                </a:cubicBezTo>
                <a:cubicBezTo>
                  <a:pt x="2273646" y="1583732"/>
                  <a:pt x="2267788" y="1587847"/>
                  <a:pt x="2262359" y="1592419"/>
                </a:cubicBezTo>
                <a:lnTo>
                  <a:pt x="2249071" y="1605782"/>
                </a:lnTo>
                <a:lnTo>
                  <a:pt x="2249071" y="1564987"/>
                </a:lnTo>
                <a:lnTo>
                  <a:pt x="2101624" y="1564987"/>
                </a:lnTo>
                <a:lnTo>
                  <a:pt x="2101624" y="1940119"/>
                </a:lnTo>
                <a:lnTo>
                  <a:pt x="2256615" y="1940119"/>
                </a:lnTo>
                <a:lnTo>
                  <a:pt x="2256615" y="1773470"/>
                </a:lnTo>
                <a:cubicBezTo>
                  <a:pt x="2256615" y="1743752"/>
                  <a:pt x="2264045" y="1722835"/>
                  <a:pt x="2278904" y="1710719"/>
                </a:cubicBezTo>
                <a:cubicBezTo>
                  <a:pt x="2293763" y="1698603"/>
                  <a:pt x="2312851" y="1692545"/>
                  <a:pt x="2336168" y="1692545"/>
                </a:cubicBezTo>
                <a:cubicBezTo>
                  <a:pt x="2341654" y="1692545"/>
                  <a:pt x="2347026" y="1692774"/>
                  <a:pt x="2352284" y="1693231"/>
                </a:cubicBezTo>
                <a:cubicBezTo>
                  <a:pt x="2357542" y="1693688"/>
                  <a:pt x="2363600" y="1694374"/>
                  <a:pt x="2370458" y="1695289"/>
                </a:cubicBezTo>
                <a:close/>
                <a:moveTo>
                  <a:pt x="1776326" y="1558129"/>
                </a:moveTo>
                <a:cubicBezTo>
                  <a:pt x="1744780" y="1558129"/>
                  <a:pt x="1715290" y="1565444"/>
                  <a:pt x="1687858" y="1580074"/>
                </a:cubicBezTo>
                <a:cubicBezTo>
                  <a:pt x="1660426" y="1594705"/>
                  <a:pt x="1638252" y="1615507"/>
                  <a:pt x="1621336" y="1642482"/>
                </a:cubicBezTo>
                <a:cubicBezTo>
                  <a:pt x="1604419" y="1669457"/>
                  <a:pt x="1595961" y="1701461"/>
                  <a:pt x="1595961" y="1738494"/>
                </a:cubicBezTo>
                <a:cubicBezTo>
                  <a:pt x="1595961" y="1775527"/>
                  <a:pt x="1604419" y="1807531"/>
                  <a:pt x="1621336" y="1834506"/>
                </a:cubicBezTo>
                <a:cubicBezTo>
                  <a:pt x="1638252" y="1861481"/>
                  <a:pt x="1660426" y="1882398"/>
                  <a:pt x="1687858" y="1897257"/>
                </a:cubicBezTo>
                <a:cubicBezTo>
                  <a:pt x="1715290" y="1912116"/>
                  <a:pt x="1744780" y="1919545"/>
                  <a:pt x="1776326" y="1919545"/>
                </a:cubicBezTo>
                <a:cubicBezTo>
                  <a:pt x="1808788" y="1919545"/>
                  <a:pt x="1835419" y="1913030"/>
                  <a:pt x="1856222" y="1900000"/>
                </a:cubicBezTo>
                <a:cubicBezTo>
                  <a:pt x="1861423" y="1896742"/>
                  <a:pt x="1866288" y="1893056"/>
                  <a:pt x="1870817" y="1888941"/>
                </a:cubicBezTo>
                <a:lnTo>
                  <a:pt x="1879882" y="1879119"/>
                </a:lnTo>
                <a:lnTo>
                  <a:pt x="1879882" y="1886627"/>
                </a:lnTo>
                <a:cubicBezTo>
                  <a:pt x="1879882" y="1911773"/>
                  <a:pt x="1873024" y="1931089"/>
                  <a:pt x="1859308" y="1944577"/>
                </a:cubicBezTo>
                <a:cubicBezTo>
                  <a:pt x="1845592" y="1958064"/>
                  <a:pt x="1822732" y="1964808"/>
                  <a:pt x="1790728" y="1964808"/>
                </a:cubicBezTo>
                <a:cubicBezTo>
                  <a:pt x="1770611" y="1964808"/>
                  <a:pt x="1749237" y="1961493"/>
                  <a:pt x="1726606" y="1954864"/>
                </a:cubicBezTo>
                <a:cubicBezTo>
                  <a:pt x="1703975" y="1948234"/>
                  <a:pt x="1685344" y="1939205"/>
                  <a:pt x="1670713" y="1927775"/>
                </a:cubicBezTo>
                <a:lnTo>
                  <a:pt x="1618592" y="2033388"/>
                </a:lnTo>
                <a:cubicBezTo>
                  <a:pt x="1641910" y="2048933"/>
                  <a:pt x="1669799" y="2060591"/>
                  <a:pt x="1702260" y="2068364"/>
                </a:cubicBezTo>
                <a:cubicBezTo>
                  <a:pt x="1734721" y="2076136"/>
                  <a:pt x="1769468" y="2080022"/>
                  <a:pt x="1806502" y="2080022"/>
                </a:cubicBezTo>
                <a:cubicBezTo>
                  <a:pt x="1878282" y="2080022"/>
                  <a:pt x="1934289" y="2062420"/>
                  <a:pt x="1974523" y="2027216"/>
                </a:cubicBezTo>
                <a:cubicBezTo>
                  <a:pt x="2014756" y="1992011"/>
                  <a:pt x="2034873" y="1938062"/>
                  <a:pt x="2034873" y="1865367"/>
                </a:cubicBezTo>
                <a:lnTo>
                  <a:pt x="2034873" y="1564987"/>
                </a:lnTo>
                <a:lnTo>
                  <a:pt x="1887426" y="1564987"/>
                </a:lnTo>
                <a:lnTo>
                  <a:pt x="1887426" y="1607917"/>
                </a:lnTo>
                <a:lnTo>
                  <a:pt x="1883397" y="1601763"/>
                </a:lnTo>
                <a:cubicBezTo>
                  <a:pt x="1875682" y="1591876"/>
                  <a:pt x="1866623" y="1583732"/>
                  <a:pt x="1856222" y="1577331"/>
                </a:cubicBezTo>
                <a:cubicBezTo>
                  <a:pt x="1835419" y="1564529"/>
                  <a:pt x="1808788" y="1558129"/>
                  <a:pt x="1776326" y="1558129"/>
                </a:cubicBezTo>
                <a:close/>
                <a:moveTo>
                  <a:pt x="1336195" y="1558129"/>
                </a:moveTo>
                <a:cubicBezTo>
                  <a:pt x="1306934" y="1558129"/>
                  <a:pt x="1276988" y="1561786"/>
                  <a:pt x="1246355" y="1569101"/>
                </a:cubicBezTo>
                <a:cubicBezTo>
                  <a:pt x="1215723" y="1576417"/>
                  <a:pt x="1189434" y="1586932"/>
                  <a:pt x="1167488" y="1600648"/>
                </a:cubicBezTo>
                <a:lnTo>
                  <a:pt x="1216866" y="1702832"/>
                </a:lnTo>
                <a:cubicBezTo>
                  <a:pt x="1229211" y="1693688"/>
                  <a:pt x="1244069" y="1686488"/>
                  <a:pt x="1261443" y="1681230"/>
                </a:cubicBezTo>
                <a:cubicBezTo>
                  <a:pt x="1278817" y="1675972"/>
                  <a:pt x="1295962" y="1673343"/>
                  <a:pt x="1312878" y="1673343"/>
                </a:cubicBezTo>
                <a:cubicBezTo>
                  <a:pt x="1338024" y="1673343"/>
                  <a:pt x="1356198" y="1678144"/>
                  <a:pt x="1367399" y="1687745"/>
                </a:cubicBezTo>
                <a:cubicBezTo>
                  <a:pt x="1373000" y="1692545"/>
                  <a:pt x="1377200" y="1698432"/>
                  <a:pt x="1380001" y="1705404"/>
                </a:cubicBezTo>
                <a:lnTo>
                  <a:pt x="1382056" y="1717234"/>
                </a:lnTo>
                <a:lnTo>
                  <a:pt x="1321108" y="1717234"/>
                </a:lnTo>
                <a:cubicBezTo>
                  <a:pt x="1282246" y="1717234"/>
                  <a:pt x="1250127" y="1721578"/>
                  <a:pt x="1224753" y="1730264"/>
                </a:cubicBezTo>
                <a:cubicBezTo>
                  <a:pt x="1199378" y="1738951"/>
                  <a:pt x="1180519" y="1751753"/>
                  <a:pt x="1168174" y="1768669"/>
                </a:cubicBezTo>
                <a:cubicBezTo>
                  <a:pt x="1155830" y="1785586"/>
                  <a:pt x="1149658" y="1806160"/>
                  <a:pt x="1149658" y="1830391"/>
                </a:cubicBezTo>
                <a:cubicBezTo>
                  <a:pt x="1149658" y="1851880"/>
                  <a:pt x="1154915" y="1871425"/>
                  <a:pt x="1165431" y="1889027"/>
                </a:cubicBezTo>
                <a:cubicBezTo>
                  <a:pt x="1175947" y="1906629"/>
                  <a:pt x="1191491" y="1920688"/>
                  <a:pt x="1212065" y="1931204"/>
                </a:cubicBezTo>
                <a:cubicBezTo>
                  <a:pt x="1232639" y="1941719"/>
                  <a:pt x="1258243" y="1946977"/>
                  <a:pt x="1288875" y="1946977"/>
                </a:cubicBezTo>
                <a:cubicBezTo>
                  <a:pt x="1321336" y="1946977"/>
                  <a:pt x="1347168" y="1940119"/>
                  <a:pt x="1366370" y="1926403"/>
                </a:cubicBezTo>
                <a:cubicBezTo>
                  <a:pt x="1375972" y="1919545"/>
                  <a:pt x="1383915" y="1910915"/>
                  <a:pt x="1390202" y="1900514"/>
                </a:cubicBezTo>
                <a:lnTo>
                  <a:pt x="1395174" y="1890232"/>
                </a:lnTo>
                <a:lnTo>
                  <a:pt x="1395174" y="1940119"/>
                </a:lnTo>
                <a:lnTo>
                  <a:pt x="1539192" y="1940119"/>
                </a:lnTo>
                <a:lnTo>
                  <a:pt x="1539192" y="1738494"/>
                </a:lnTo>
                <a:cubicBezTo>
                  <a:pt x="1539192" y="1675858"/>
                  <a:pt x="1521475" y="1630138"/>
                  <a:pt x="1486043" y="1601334"/>
                </a:cubicBezTo>
                <a:cubicBezTo>
                  <a:pt x="1450609" y="1572530"/>
                  <a:pt x="1400660" y="1558129"/>
                  <a:pt x="1336195" y="1558129"/>
                </a:cubicBezTo>
                <a:close/>
                <a:moveTo>
                  <a:pt x="382400" y="1460059"/>
                </a:moveTo>
                <a:lnTo>
                  <a:pt x="382400" y="1940119"/>
                </a:lnTo>
                <a:lnTo>
                  <a:pt x="619001" y="1940119"/>
                </a:lnTo>
                <a:cubicBezTo>
                  <a:pt x="672493" y="1940119"/>
                  <a:pt x="719585" y="1930404"/>
                  <a:pt x="760276" y="1910973"/>
                </a:cubicBezTo>
                <a:cubicBezTo>
                  <a:pt x="800966" y="1891542"/>
                  <a:pt x="832742" y="1863881"/>
                  <a:pt x="855602" y="1827991"/>
                </a:cubicBezTo>
                <a:cubicBezTo>
                  <a:pt x="878462" y="1792101"/>
                  <a:pt x="889892" y="1749467"/>
                  <a:pt x="889892" y="1700089"/>
                </a:cubicBezTo>
                <a:cubicBezTo>
                  <a:pt x="889892" y="1650254"/>
                  <a:pt x="878462" y="1607506"/>
                  <a:pt x="855602" y="1571845"/>
                </a:cubicBezTo>
                <a:cubicBezTo>
                  <a:pt x="832742" y="1536183"/>
                  <a:pt x="800966" y="1508637"/>
                  <a:pt x="760276" y="1489206"/>
                </a:cubicBezTo>
                <a:cubicBezTo>
                  <a:pt x="719585" y="1469775"/>
                  <a:pt x="672493" y="1460059"/>
                  <a:pt x="619001" y="1460059"/>
                </a:cubicBezTo>
                <a:close/>
                <a:moveTo>
                  <a:pt x="1017070" y="1377077"/>
                </a:moveTo>
                <a:cubicBezTo>
                  <a:pt x="988723" y="1377077"/>
                  <a:pt x="966092" y="1384621"/>
                  <a:pt x="949175" y="1399709"/>
                </a:cubicBezTo>
                <a:cubicBezTo>
                  <a:pt x="932259" y="1414796"/>
                  <a:pt x="923801" y="1433542"/>
                  <a:pt x="923801" y="1455944"/>
                </a:cubicBezTo>
                <a:cubicBezTo>
                  <a:pt x="923801" y="1478347"/>
                  <a:pt x="932259" y="1497092"/>
                  <a:pt x="949175" y="1512180"/>
                </a:cubicBezTo>
                <a:cubicBezTo>
                  <a:pt x="966092" y="1527267"/>
                  <a:pt x="988723" y="1534811"/>
                  <a:pt x="1017070" y="1534811"/>
                </a:cubicBezTo>
                <a:cubicBezTo>
                  <a:pt x="1045416" y="1534811"/>
                  <a:pt x="1068047" y="1527153"/>
                  <a:pt x="1084964" y="1511837"/>
                </a:cubicBezTo>
                <a:cubicBezTo>
                  <a:pt x="1101880" y="1496521"/>
                  <a:pt x="1110338" y="1476976"/>
                  <a:pt x="1110338" y="1453201"/>
                </a:cubicBezTo>
                <a:cubicBezTo>
                  <a:pt x="1110338" y="1430798"/>
                  <a:pt x="1101880" y="1412510"/>
                  <a:pt x="1084964" y="1398337"/>
                </a:cubicBezTo>
                <a:cubicBezTo>
                  <a:pt x="1068047" y="1384164"/>
                  <a:pt x="1045416" y="1377077"/>
                  <a:pt x="1017070" y="1377077"/>
                </a:cubicBezTo>
                <a:close/>
                <a:moveTo>
                  <a:pt x="0" y="0"/>
                </a:moveTo>
                <a:lnTo>
                  <a:pt x="7376176" y="0"/>
                </a:lnTo>
                <a:lnTo>
                  <a:pt x="7376176" y="6854409"/>
                </a:lnTo>
                <a:lnTo>
                  <a:pt x="0" y="68544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1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Montserrat Black" pitchFamily="2" charset="0"/>
              </a:rPr>
              <a:t>UseCase</a:t>
            </a:r>
            <a:r>
              <a:rPr lang="en-US" sz="4000" dirty="0">
                <a:latin typeface="Montserrat Black" pitchFamily="2" charset="0"/>
              </a:rPr>
              <a:t>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EB3FC-345E-163D-5810-9A9A9D04B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29" y="923306"/>
            <a:ext cx="10269141" cy="57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B4211-B6AC-E582-4F6C-916E20B7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4" y="1091527"/>
            <a:ext cx="3583396" cy="54378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93081-520D-EBAE-3FBA-72D31F58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967" y="1091527"/>
            <a:ext cx="5468579" cy="2481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26D8F-301D-87AF-6C77-121EF2B1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922" y="4047626"/>
            <a:ext cx="5346668" cy="2481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59593-79BC-B6D4-DAF3-93ABA0C85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21" y="2581732"/>
            <a:ext cx="54197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6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Force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FEE30F-9351-FA68-86EE-50EFFAC3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201029"/>
            <a:ext cx="11192933" cy="49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7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98661-C266-4789-01E3-6EAD2AE8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89" y="909019"/>
            <a:ext cx="5484421" cy="56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4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01133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B6D9C-1D20-E371-9ED6-49D28E74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56" y="1617353"/>
            <a:ext cx="4017820" cy="41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FB92B-794E-F1CA-8512-91C8B84FC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16" y="1450811"/>
            <a:ext cx="7540597" cy="45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6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8D5A30-A409-F292-F450-7639EB61FED5}"/>
              </a:ext>
            </a:extLst>
          </p:cNvPr>
          <p:cNvGrpSpPr/>
          <p:nvPr/>
        </p:nvGrpSpPr>
        <p:grpSpPr>
          <a:xfrm>
            <a:off x="-2001052" y="0"/>
            <a:ext cx="3351295" cy="6858000"/>
            <a:chOff x="9113586" y="0"/>
            <a:chExt cx="3351295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13586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878118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07186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8E1AC8-D022-9AED-A779-58582050EAB8}"/>
              </a:ext>
            </a:extLst>
          </p:cNvPr>
          <p:cNvGrpSpPr/>
          <p:nvPr/>
        </p:nvGrpSpPr>
        <p:grpSpPr>
          <a:xfrm>
            <a:off x="-2237689" y="0"/>
            <a:ext cx="3339104" cy="6858000"/>
            <a:chOff x="6071681" y="0"/>
            <a:chExt cx="3339104" cy="6858000"/>
          </a:xfrm>
          <a:effectLst>
            <a:outerShdw blurRad="127000" dist="38100" dir="5400000" algn="l" rotWithShape="0">
              <a:prstClr val="black">
                <a:alpha val="5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071681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60430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365279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-2532274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35428E-A6EF-DC57-49AC-5F96803567E8}"/>
              </a:ext>
            </a:extLst>
          </p:cNvPr>
          <p:cNvGrpSpPr/>
          <p:nvPr/>
        </p:nvGrpSpPr>
        <p:grpSpPr>
          <a:xfrm>
            <a:off x="-2752825" y="0"/>
            <a:ext cx="3336491" cy="6858000"/>
            <a:chOff x="-14595" y="0"/>
            <a:chExt cx="3336491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4595" y="0"/>
              <a:ext cx="333649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9DE7-BF2A-CC09-4F21-D9AF409DE02A}"/>
                </a:ext>
              </a:extLst>
            </p:cNvPr>
            <p:cNvSpPr txBox="1"/>
            <p:nvPr/>
          </p:nvSpPr>
          <p:spPr>
            <a:xfrm>
              <a:off x="668236" y="356260"/>
              <a:ext cx="156160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DD43CF-5D9A-714F-0F38-AA061524BFB7}"/>
                </a:ext>
              </a:extLst>
            </p:cNvPr>
            <p:cNvSpPr txBox="1"/>
            <p:nvPr/>
          </p:nvSpPr>
          <p:spPr>
            <a:xfrm>
              <a:off x="279004" y="4307186"/>
              <a:ext cx="24236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Encapsulation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E11D8A4-08AE-2BD6-3AB2-59339D8835C6}"/>
              </a:ext>
            </a:extLst>
          </p:cNvPr>
          <p:cNvSpPr txBox="1"/>
          <p:nvPr/>
        </p:nvSpPr>
        <p:spPr>
          <a:xfrm>
            <a:off x="5147382" y="1659005"/>
            <a:ext cx="46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Black" pitchFamily="2" charset="0"/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35873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442772F-3EC3-8D00-1290-F6135DD964C8}"/>
              </a:ext>
            </a:extLst>
          </p:cNvPr>
          <p:cNvGrpSpPr/>
          <p:nvPr/>
        </p:nvGrpSpPr>
        <p:grpSpPr>
          <a:xfrm>
            <a:off x="9113586" y="0"/>
            <a:ext cx="3351295" cy="6858000"/>
            <a:chOff x="9150097" y="0"/>
            <a:chExt cx="335129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50097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914629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43697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C186AE-B306-7790-2744-92A6318C418A}"/>
              </a:ext>
            </a:extLst>
          </p:cNvPr>
          <p:cNvGrpSpPr/>
          <p:nvPr/>
        </p:nvGrpSpPr>
        <p:grpSpPr>
          <a:xfrm>
            <a:off x="6071681" y="0"/>
            <a:ext cx="3339104" cy="6858000"/>
            <a:chOff x="6108192" y="0"/>
            <a:chExt cx="3339104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108192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96941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401790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3028789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35428E-A6EF-DC57-49AC-5F96803567E8}"/>
              </a:ext>
            </a:extLst>
          </p:cNvPr>
          <p:cNvGrpSpPr/>
          <p:nvPr/>
        </p:nvGrpSpPr>
        <p:grpSpPr>
          <a:xfrm>
            <a:off x="-13117" y="0"/>
            <a:ext cx="3336491" cy="6858000"/>
            <a:chOff x="-14595" y="0"/>
            <a:chExt cx="3336491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4595" y="0"/>
              <a:ext cx="333649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69DE7-BF2A-CC09-4F21-D9AF409DE02A}"/>
                </a:ext>
              </a:extLst>
            </p:cNvPr>
            <p:cNvSpPr txBox="1"/>
            <p:nvPr/>
          </p:nvSpPr>
          <p:spPr>
            <a:xfrm>
              <a:off x="668236" y="356260"/>
              <a:ext cx="1561605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DD43CF-5D9A-714F-0F38-AA061524BFB7}"/>
                </a:ext>
              </a:extLst>
            </p:cNvPr>
            <p:cNvSpPr txBox="1"/>
            <p:nvPr/>
          </p:nvSpPr>
          <p:spPr>
            <a:xfrm>
              <a:off x="279004" y="4307186"/>
              <a:ext cx="242364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Encapsulation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51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7DEE62-A3FB-0A9E-EB4E-4FE56AA89BFA}"/>
              </a:ext>
            </a:extLst>
          </p:cNvPr>
          <p:cNvSpPr/>
          <p:nvPr/>
        </p:nvSpPr>
        <p:spPr>
          <a:xfrm>
            <a:off x="0" y="3591"/>
            <a:ext cx="6439300" cy="6854409"/>
          </a:xfrm>
          <a:custGeom>
            <a:avLst/>
            <a:gdLst/>
            <a:ahLst/>
            <a:cxnLst/>
            <a:rect l="l" t="t" r="r" b="b"/>
            <a:pathLst>
              <a:path w="6439300" h="6854409">
                <a:moveTo>
                  <a:pt x="1995961" y="4463232"/>
                </a:moveTo>
                <a:cubicBezTo>
                  <a:pt x="1991376" y="4463232"/>
                  <a:pt x="1987515" y="4464710"/>
                  <a:pt x="1984378" y="4467666"/>
                </a:cubicBezTo>
                <a:cubicBezTo>
                  <a:pt x="1981241" y="4470622"/>
                  <a:pt x="1979673" y="4474513"/>
                  <a:pt x="1979673" y="4479339"/>
                </a:cubicBezTo>
                <a:cubicBezTo>
                  <a:pt x="1979673" y="4484165"/>
                  <a:pt x="1981241" y="4487995"/>
                  <a:pt x="1984378" y="4490831"/>
                </a:cubicBezTo>
                <a:cubicBezTo>
                  <a:pt x="1987515" y="4493666"/>
                  <a:pt x="1991376" y="4495084"/>
                  <a:pt x="1995961" y="4495084"/>
                </a:cubicBezTo>
                <a:cubicBezTo>
                  <a:pt x="2000545" y="4495084"/>
                  <a:pt x="2004406" y="4493666"/>
                  <a:pt x="2007543" y="4490831"/>
                </a:cubicBezTo>
                <a:cubicBezTo>
                  <a:pt x="2010680" y="4487995"/>
                  <a:pt x="2012249" y="4484165"/>
                  <a:pt x="2012249" y="4479339"/>
                </a:cubicBezTo>
                <a:cubicBezTo>
                  <a:pt x="2012249" y="4474513"/>
                  <a:pt x="2010680" y="4470622"/>
                  <a:pt x="2007543" y="4467666"/>
                </a:cubicBezTo>
                <a:cubicBezTo>
                  <a:pt x="2004406" y="4464710"/>
                  <a:pt x="2000545" y="4463232"/>
                  <a:pt x="1995961" y="4463232"/>
                </a:cubicBezTo>
                <a:close/>
                <a:moveTo>
                  <a:pt x="2550878" y="4415093"/>
                </a:moveTo>
                <a:lnTo>
                  <a:pt x="2561012" y="4415093"/>
                </a:lnTo>
                <a:lnTo>
                  <a:pt x="2561012" y="4421970"/>
                </a:lnTo>
                <a:cubicBezTo>
                  <a:pt x="2559926" y="4425227"/>
                  <a:pt x="2558207" y="4427610"/>
                  <a:pt x="2555854" y="4429118"/>
                </a:cubicBezTo>
                <a:cubicBezTo>
                  <a:pt x="2553502" y="4430626"/>
                  <a:pt x="2550938" y="4431380"/>
                  <a:pt x="2548163" y="4431380"/>
                </a:cubicBezTo>
                <a:cubicBezTo>
                  <a:pt x="2545147" y="4431380"/>
                  <a:pt x="2542764" y="4430626"/>
                  <a:pt x="2541014" y="4429118"/>
                </a:cubicBezTo>
                <a:cubicBezTo>
                  <a:pt x="2539265" y="4427610"/>
                  <a:pt x="2538390" y="4425710"/>
                  <a:pt x="2538390" y="4423417"/>
                </a:cubicBezTo>
                <a:cubicBezTo>
                  <a:pt x="2538390" y="4420642"/>
                  <a:pt x="2539386" y="4418561"/>
                  <a:pt x="2541376" y="4417174"/>
                </a:cubicBezTo>
                <a:cubicBezTo>
                  <a:pt x="2543367" y="4415786"/>
                  <a:pt x="2546534" y="4415093"/>
                  <a:pt x="2550878" y="4415093"/>
                </a:cubicBezTo>
                <a:close/>
                <a:moveTo>
                  <a:pt x="4194607" y="4401881"/>
                </a:moveTo>
                <a:cubicBezTo>
                  <a:pt x="4198709" y="4401881"/>
                  <a:pt x="4202057" y="4403058"/>
                  <a:pt x="4204651" y="4405410"/>
                </a:cubicBezTo>
                <a:cubicBezTo>
                  <a:pt x="4207245" y="4407763"/>
                  <a:pt x="4208542" y="4410991"/>
                  <a:pt x="4208542" y="4415093"/>
                </a:cubicBezTo>
                <a:cubicBezTo>
                  <a:pt x="4208542" y="4419195"/>
                  <a:pt x="4207245" y="4422422"/>
                  <a:pt x="4204651" y="4424775"/>
                </a:cubicBezTo>
                <a:cubicBezTo>
                  <a:pt x="4202057" y="4427127"/>
                  <a:pt x="4198709" y="4428304"/>
                  <a:pt x="4194607" y="4428304"/>
                </a:cubicBezTo>
                <a:cubicBezTo>
                  <a:pt x="4190504" y="4428304"/>
                  <a:pt x="4187156" y="4427127"/>
                  <a:pt x="4184563" y="4424775"/>
                </a:cubicBezTo>
                <a:cubicBezTo>
                  <a:pt x="4181969" y="4422422"/>
                  <a:pt x="4180672" y="4419195"/>
                  <a:pt x="4180672" y="4415093"/>
                </a:cubicBezTo>
                <a:cubicBezTo>
                  <a:pt x="4180672" y="4410991"/>
                  <a:pt x="4181969" y="4407763"/>
                  <a:pt x="4184563" y="4405410"/>
                </a:cubicBezTo>
                <a:cubicBezTo>
                  <a:pt x="4187156" y="4403058"/>
                  <a:pt x="4190504" y="4401881"/>
                  <a:pt x="4194607" y="4401881"/>
                </a:cubicBezTo>
                <a:close/>
                <a:moveTo>
                  <a:pt x="3089707" y="4385232"/>
                </a:moveTo>
                <a:cubicBezTo>
                  <a:pt x="3092723" y="4385232"/>
                  <a:pt x="3095438" y="4385956"/>
                  <a:pt x="3097850" y="4387403"/>
                </a:cubicBezTo>
                <a:cubicBezTo>
                  <a:pt x="3100263" y="4388851"/>
                  <a:pt x="3102194" y="4390993"/>
                  <a:pt x="3103642" y="4393828"/>
                </a:cubicBezTo>
                <a:cubicBezTo>
                  <a:pt x="3105090" y="4396663"/>
                  <a:pt x="3105813" y="4400253"/>
                  <a:pt x="3105813" y="4404596"/>
                </a:cubicBezTo>
                <a:cubicBezTo>
                  <a:pt x="3105813" y="4408819"/>
                  <a:pt x="3105090" y="4412408"/>
                  <a:pt x="3103642" y="4415364"/>
                </a:cubicBezTo>
                <a:cubicBezTo>
                  <a:pt x="3102194" y="4418320"/>
                  <a:pt x="3100263" y="4420522"/>
                  <a:pt x="3097850" y="4421970"/>
                </a:cubicBezTo>
                <a:cubicBezTo>
                  <a:pt x="3095438" y="4423417"/>
                  <a:pt x="3092723" y="4424141"/>
                  <a:pt x="3089707" y="4424141"/>
                </a:cubicBezTo>
                <a:cubicBezTo>
                  <a:pt x="3086690" y="4424141"/>
                  <a:pt x="3083976" y="4423417"/>
                  <a:pt x="3081563" y="4421970"/>
                </a:cubicBezTo>
                <a:cubicBezTo>
                  <a:pt x="3079150" y="4420522"/>
                  <a:pt x="3077219" y="4418320"/>
                  <a:pt x="3075772" y="4415364"/>
                </a:cubicBezTo>
                <a:cubicBezTo>
                  <a:pt x="3074324" y="4412408"/>
                  <a:pt x="3073600" y="4408819"/>
                  <a:pt x="3073600" y="4404596"/>
                </a:cubicBezTo>
                <a:cubicBezTo>
                  <a:pt x="3073600" y="4400253"/>
                  <a:pt x="3074324" y="4396663"/>
                  <a:pt x="3075772" y="4393828"/>
                </a:cubicBezTo>
                <a:cubicBezTo>
                  <a:pt x="3077219" y="4390993"/>
                  <a:pt x="3079150" y="4388851"/>
                  <a:pt x="3081563" y="4387403"/>
                </a:cubicBezTo>
                <a:cubicBezTo>
                  <a:pt x="3083976" y="4385956"/>
                  <a:pt x="3086690" y="4385232"/>
                  <a:pt x="3089707" y="4385232"/>
                </a:cubicBezTo>
                <a:close/>
                <a:moveTo>
                  <a:pt x="2804862" y="4385232"/>
                </a:moveTo>
                <a:cubicBezTo>
                  <a:pt x="2808119" y="4385232"/>
                  <a:pt x="2811015" y="4385865"/>
                  <a:pt x="2813548" y="4387132"/>
                </a:cubicBezTo>
                <a:cubicBezTo>
                  <a:pt x="2816082" y="4388399"/>
                  <a:pt x="2818073" y="4390209"/>
                  <a:pt x="2819521" y="4392561"/>
                </a:cubicBezTo>
                <a:cubicBezTo>
                  <a:pt x="2820968" y="4394914"/>
                  <a:pt x="2821692" y="4397719"/>
                  <a:pt x="2821692" y="4400977"/>
                </a:cubicBezTo>
                <a:cubicBezTo>
                  <a:pt x="2821692" y="4404113"/>
                  <a:pt x="2820968" y="4406888"/>
                  <a:pt x="2819521" y="4409301"/>
                </a:cubicBezTo>
                <a:cubicBezTo>
                  <a:pt x="2818073" y="4411714"/>
                  <a:pt x="2816082" y="4413584"/>
                  <a:pt x="2813548" y="4414912"/>
                </a:cubicBezTo>
                <a:cubicBezTo>
                  <a:pt x="2811015" y="4416239"/>
                  <a:pt x="2808119" y="4416902"/>
                  <a:pt x="2804862" y="4416902"/>
                </a:cubicBezTo>
                <a:cubicBezTo>
                  <a:pt x="2801725" y="4416902"/>
                  <a:pt x="2798859" y="4416239"/>
                  <a:pt x="2796266" y="4414912"/>
                </a:cubicBezTo>
                <a:cubicBezTo>
                  <a:pt x="2793671" y="4413584"/>
                  <a:pt x="2791620" y="4411714"/>
                  <a:pt x="2790112" y="4409301"/>
                </a:cubicBezTo>
                <a:cubicBezTo>
                  <a:pt x="2788604" y="4406888"/>
                  <a:pt x="2787850" y="4404113"/>
                  <a:pt x="2787850" y="4400977"/>
                </a:cubicBezTo>
                <a:cubicBezTo>
                  <a:pt x="2787850" y="4397719"/>
                  <a:pt x="2788604" y="4394914"/>
                  <a:pt x="2790112" y="4392561"/>
                </a:cubicBezTo>
                <a:cubicBezTo>
                  <a:pt x="2791620" y="4390209"/>
                  <a:pt x="2793671" y="4388399"/>
                  <a:pt x="2796266" y="4387132"/>
                </a:cubicBezTo>
                <a:cubicBezTo>
                  <a:pt x="2798859" y="4385865"/>
                  <a:pt x="2801725" y="4385232"/>
                  <a:pt x="2804862" y="4385232"/>
                </a:cubicBezTo>
                <a:close/>
                <a:moveTo>
                  <a:pt x="1861887" y="4385232"/>
                </a:moveTo>
                <a:cubicBezTo>
                  <a:pt x="1865145" y="4385232"/>
                  <a:pt x="1868040" y="4385865"/>
                  <a:pt x="1870574" y="4387132"/>
                </a:cubicBezTo>
                <a:cubicBezTo>
                  <a:pt x="1873107" y="4388399"/>
                  <a:pt x="1875098" y="4390209"/>
                  <a:pt x="1876546" y="4392561"/>
                </a:cubicBezTo>
                <a:cubicBezTo>
                  <a:pt x="1877993" y="4394914"/>
                  <a:pt x="1878717" y="4397719"/>
                  <a:pt x="1878717" y="4400977"/>
                </a:cubicBezTo>
                <a:cubicBezTo>
                  <a:pt x="1878717" y="4404113"/>
                  <a:pt x="1877993" y="4406888"/>
                  <a:pt x="1876546" y="4409301"/>
                </a:cubicBezTo>
                <a:cubicBezTo>
                  <a:pt x="1875098" y="4411714"/>
                  <a:pt x="1873107" y="4413584"/>
                  <a:pt x="1870574" y="4414912"/>
                </a:cubicBezTo>
                <a:cubicBezTo>
                  <a:pt x="1868040" y="4416239"/>
                  <a:pt x="1865145" y="4416902"/>
                  <a:pt x="1861887" y="4416902"/>
                </a:cubicBezTo>
                <a:cubicBezTo>
                  <a:pt x="1858750" y="4416902"/>
                  <a:pt x="1855884" y="4416239"/>
                  <a:pt x="1853291" y="4414912"/>
                </a:cubicBezTo>
                <a:cubicBezTo>
                  <a:pt x="1850697" y="4413584"/>
                  <a:pt x="1848646" y="4411714"/>
                  <a:pt x="1847137" y="4409301"/>
                </a:cubicBezTo>
                <a:cubicBezTo>
                  <a:pt x="1845629" y="4406888"/>
                  <a:pt x="1844875" y="4404113"/>
                  <a:pt x="1844875" y="4400977"/>
                </a:cubicBezTo>
                <a:cubicBezTo>
                  <a:pt x="1844875" y="4397719"/>
                  <a:pt x="1845629" y="4394914"/>
                  <a:pt x="1847137" y="4392561"/>
                </a:cubicBezTo>
                <a:cubicBezTo>
                  <a:pt x="1848646" y="4390209"/>
                  <a:pt x="1850697" y="4388399"/>
                  <a:pt x="1853291" y="4387132"/>
                </a:cubicBezTo>
                <a:cubicBezTo>
                  <a:pt x="1855884" y="4385865"/>
                  <a:pt x="1858750" y="4385232"/>
                  <a:pt x="1861887" y="4385232"/>
                </a:cubicBezTo>
                <a:close/>
                <a:moveTo>
                  <a:pt x="2295465" y="4359171"/>
                </a:moveTo>
                <a:cubicBezTo>
                  <a:pt x="2299446" y="4359171"/>
                  <a:pt x="2303156" y="4359895"/>
                  <a:pt x="2306594" y="4361343"/>
                </a:cubicBezTo>
                <a:cubicBezTo>
                  <a:pt x="2310033" y="4362791"/>
                  <a:pt x="2313049" y="4364872"/>
                  <a:pt x="2315643" y="4367587"/>
                </a:cubicBezTo>
                <a:cubicBezTo>
                  <a:pt x="2318237" y="4370301"/>
                  <a:pt x="2320258" y="4373619"/>
                  <a:pt x="2321706" y="4377540"/>
                </a:cubicBezTo>
                <a:cubicBezTo>
                  <a:pt x="2323154" y="4381461"/>
                  <a:pt x="2323878" y="4385895"/>
                  <a:pt x="2323878" y="4390842"/>
                </a:cubicBezTo>
                <a:cubicBezTo>
                  <a:pt x="2323878" y="4395789"/>
                  <a:pt x="2323154" y="4400223"/>
                  <a:pt x="2321706" y="4404144"/>
                </a:cubicBezTo>
                <a:cubicBezTo>
                  <a:pt x="2320258" y="4408065"/>
                  <a:pt x="2318237" y="4411383"/>
                  <a:pt x="2315643" y="4414097"/>
                </a:cubicBezTo>
                <a:cubicBezTo>
                  <a:pt x="2313049" y="4416812"/>
                  <a:pt x="2310033" y="4418893"/>
                  <a:pt x="2306594" y="4420341"/>
                </a:cubicBezTo>
                <a:cubicBezTo>
                  <a:pt x="2303156" y="4421789"/>
                  <a:pt x="2299446" y="4422513"/>
                  <a:pt x="2295465" y="4422513"/>
                </a:cubicBezTo>
                <a:cubicBezTo>
                  <a:pt x="2291483" y="4422513"/>
                  <a:pt x="2287773" y="4421789"/>
                  <a:pt x="2284335" y="4420341"/>
                </a:cubicBezTo>
                <a:cubicBezTo>
                  <a:pt x="2280896" y="4418893"/>
                  <a:pt x="2277880" y="4416812"/>
                  <a:pt x="2275286" y="4414097"/>
                </a:cubicBezTo>
                <a:cubicBezTo>
                  <a:pt x="2272692" y="4411383"/>
                  <a:pt x="2270671" y="4408065"/>
                  <a:pt x="2269223" y="4404144"/>
                </a:cubicBezTo>
                <a:cubicBezTo>
                  <a:pt x="2267775" y="4400223"/>
                  <a:pt x="2267052" y="4395789"/>
                  <a:pt x="2267052" y="4390842"/>
                </a:cubicBezTo>
                <a:cubicBezTo>
                  <a:pt x="2267052" y="4385895"/>
                  <a:pt x="2267775" y="4381461"/>
                  <a:pt x="2269223" y="4377540"/>
                </a:cubicBezTo>
                <a:cubicBezTo>
                  <a:pt x="2270671" y="4373619"/>
                  <a:pt x="2272692" y="4370301"/>
                  <a:pt x="2275286" y="4367587"/>
                </a:cubicBezTo>
                <a:cubicBezTo>
                  <a:pt x="2277880" y="4364872"/>
                  <a:pt x="2280896" y="4362791"/>
                  <a:pt x="2284335" y="4361343"/>
                </a:cubicBezTo>
                <a:cubicBezTo>
                  <a:pt x="2287773" y="4359895"/>
                  <a:pt x="2291483" y="4359171"/>
                  <a:pt x="2295465" y="4359171"/>
                </a:cubicBezTo>
                <a:close/>
                <a:moveTo>
                  <a:pt x="3510074" y="4358809"/>
                </a:moveTo>
                <a:cubicBezTo>
                  <a:pt x="3512848" y="4358809"/>
                  <a:pt x="3515322" y="4359775"/>
                  <a:pt x="3517493" y="4361705"/>
                </a:cubicBezTo>
                <a:cubicBezTo>
                  <a:pt x="3519665" y="4363635"/>
                  <a:pt x="3521385" y="4366923"/>
                  <a:pt x="3522651" y="4371568"/>
                </a:cubicBezTo>
                <a:cubicBezTo>
                  <a:pt x="3523918" y="4376213"/>
                  <a:pt x="3524551" y="4382638"/>
                  <a:pt x="3524551" y="4390842"/>
                </a:cubicBezTo>
                <a:cubicBezTo>
                  <a:pt x="3524551" y="4398926"/>
                  <a:pt x="3523918" y="4405320"/>
                  <a:pt x="3522651" y="4410025"/>
                </a:cubicBezTo>
                <a:cubicBezTo>
                  <a:pt x="3521385" y="4414731"/>
                  <a:pt x="3519665" y="4418049"/>
                  <a:pt x="3517493" y="4419979"/>
                </a:cubicBezTo>
                <a:cubicBezTo>
                  <a:pt x="3515322" y="4421909"/>
                  <a:pt x="3512848" y="4422875"/>
                  <a:pt x="3510074" y="4422875"/>
                </a:cubicBezTo>
                <a:cubicBezTo>
                  <a:pt x="3507298" y="4422875"/>
                  <a:pt x="3504825" y="4421909"/>
                  <a:pt x="3502653" y="4419979"/>
                </a:cubicBezTo>
                <a:cubicBezTo>
                  <a:pt x="3500482" y="4418049"/>
                  <a:pt x="3498763" y="4414731"/>
                  <a:pt x="3497496" y="4410025"/>
                </a:cubicBezTo>
                <a:cubicBezTo>
                  <a:pt x="3496229" y="4405320"/>
                  <a:pt x="3495595" y="4398926"/>
                  <a:pt x="3495595" y="4390842"/>
                </a:cubicBezTo>
                <a:cubicBezTo>
                  <a:pt x="3495595" y="4382638"/>
                  <a:pt x="3496229" y="4376213"/>
                  <a:pt x="3497496" y="4371568"/>
                </a:cubicBezTo>
                <a:cubicBezTo>
                  <a:pt x="3498763" y="4366923"/>
                  <a:pt x="3500482" y="4363635"/>
                  <a:pt x="3502653" y="4361705"/>
                </a:cubicBezTo>
                <a:cubicBezTo>
                  <a:pt x="3504825" y="4359775"/>
                  <a:pt x="3507298" y="4358809"/>
                  <a:pt x="3510074" y="4358809"/>
                </a:cubicBezTo>
                <a:close/>
                <a:moveTo>
                  <a:pt x="2379818" y="4355190"/>
                </a:moveTo>
                <a:lnTo>
                  <a:pt x="2379818" y="4409844"/>
                </a:lnTo>
                <a:cubicBezTo>
                  <a:pt x="2379818" y="4420582"/>
                  <a:pt x="2381628" y="4429359"/>
                  <a:pt x="2385247" y="4436176"/>
                </a:cubicBezTo>
                <a:cubicBezTo>
                  <a:pt x="2388867" y="4442993"/>
                  <a:pt x="2393844" y="4448000"/>
                  <a:pt x="2400178" y="4451197"/>
                </a:cubicBezTo>
                <a:cubicBezTo>
                  <a:pt x="2406512" y="4454394"/>
                  <a:pt x="2413600" y="4455993"/>
                  <a:pt x="2421442" y="4455993"/>
                </a:cubicBezTo>
                <a:cubicBezTo>
                  <a:pt x="2428922" y="4455993"/>
                  <a:pt x="2435890" y="4454153"/>
                  <a:pt x="2442345" y="4450473"/>
                </a:cubicBezTo>
                <a:lnTo>
                  <a:pt x="2449493" y="4444607"/>
                </a:lnTo>
                <a:lnTo>
                  <a:pt x="2449493" y="4454183"/>
                </a:lnTo>
                <a:lnTo>
                  <a:pt x="2488403" y="4454183"/>
                </a:lnTo>
                <a:lnTo>
                  <a:pt x="2488403" y="4355190"/>
                </a:lnTo>
                <a:lnTo>
                  <a:pt x="2447503" y="4355190"/>
                </a:lnTo>
                <a:lnTo>
                  <a:pt x="2447503" y="4401700"/>
                </a:lnTo>
                <a:cubicBezTo>
                  <a:pt x="2447503" y="4406526"/>
                  <a:pt x="2446839" y="4410417"/>
                  <a:pt x="2445512" y="4413373"/>
                </a:cubicBezTo>
                <a:cubicBezTo>
                  <a:pt x="2444185" y="4416329"/>
                  <a:pt x="2442465" y="4418441"/>
                  <a:pt x="2440354" y="4419708"/>
                </a:cubicBezTo>
                <a:cubicBezTo>
                  <a:pt x="2438243" y="4420974"/>
                  <a:pt x="2435980" y="4421608"/>
                  <a:pt x="2433568" y="4421608"/>
                </a:cubicBezTo>
                <a:cubicBezTo>
                  <a:pt x="2429586" y="4421608"/>
                  <a:pt x="2426449" y="4420220"/>
                  <a:pt x="2424157" y="4417445"/>
                </a:cubicBezTo>
                <a:cubicBezTo>
                  <a:pt x="2421865" y="4414670"/>
                  <a:pt x="2420718" y="4409784"/>
                  <a:pt x="2420718" y="4402786"/>
                </a:cubicBezTo>
                <a:lnTo>
                  <a:pt x="2420718" y="4355190"/>
                </a:lnTo>
                <a:close/>
                <a:moveTo>
                  <a:pt x="2054092" y="4355190"/>
                </a:moveTo>
                <a:lnTo>
                  <a:pt x="2095542" y="4454810"/>
                </a:lnTo>
                <a:lnTo>
                  <a:pt x="2093906" y="4457169"/>
                </a:lnTo>
                <a:cubicBezTo>
                  <a:pt x="2091976" y="4458677"/>
                  <a:pt x="2089201" y="4459431"/>
                  <a:pt x="2085581" y="4459431"/>
                </a:cubicBezTo>
                <a:cubicBezTo>
                  <a:pt x="2083168" y="4459431"/>
                  <a:pt x="2080665" y="4458949"/>
                  <a:pt x="2078071" y="4457984"/>
                </a:cubicBezTo>
                <a:cubicBezTo>
                  <a:pt x="2075477" y="4457018"/>
                  <a:pt x="2073155" y="4455752"/>
                  <a:pt x="2071104" y="4454183"/>
                </a:cubicBezTo>
                <a:lnTo>
                  <a:pt x="2057530" y="4482234"/>
                </a:lnTo>
                <a:cubicBezTo>
                  <a:pt x="2060908" y="4484889"/>
                  <a:pt x="2065403" y="4487030"/>
                  <a:pt x="2071013" y="4488659"/>
                </a:cubicBezTo>
                <a:cubicBezTo>
                  <a:pt x="2076623" y="4490288"/>
                  <a:pt x="2082143" y="4491102"/>
                  <a:pt x="2087572" y="4491102"/>
                </a:cubicBezTo>
                <a:cubicBezTo>
                  <a:pt x="2094570" y="4491102"/>
                  <a:pt x="2100994" y="4490077"/>
                  <a:pt x="2106846" y="4488026"/>
                </a:cubicBezTo>
                <a:cubicBezTo>
                  <a:pt x="2112697" y="4485974"/>
                  <a:pt x="2118006" y="4482415"/>
                  <a:pt x="2122772" y="4477348"/>
                </a:cubicBezTo>
                <a:cubicBezTo>
                  <a:pt x="2127537" y="4472281"/>
                  <a:pt x="2131730" y="4465223"/>
                  <a:pt x="2135349" y="4456174"/>
                </a:cubicBezTo>
                <a:lnTo>
                  <a:pt x="2176069" y="4355190"/>
                </a:lnTo>
                <a:lnTo>
                  <a:pt x="2137340" y="4355190"/>
                </a:lnTo>
                <a:lnTo>
                  <a:pt x="2116512" y="4408270"/>
                </a:lnTo>
                <a:lnTo>
                  <a:pt x="2096078" y="4355190"/>
                </a:lnTo>
                <a:close/>
                <a:moveTo>
                  <a:pt x="1941668" y="4355190"/>
                </a:moveTo>
                <a:lnTo>
                  <a:pt x="1941668" y="4409844"/>
                </a:lnTo>
                <a:cubicBezTo>
                  <a:pt x="1941668" y="4420582"/>
                  <a:pt x="1943478" y="4429359"/>
                  <a:pt x="1947098" y="4436176"/>
                </a:cubicBezTo>
                <a:cubicBezTo>
                  <a:pt x="1950717" y="4442993"/>
                  <a:pt x="1955694" y="4448000"/>
                  <a:pt x="1962028" y="4451197"/>
                </a:cubicBezTo>
                <a:cubicBezTo>
                  <a:pt x="1968362" y="4454394"/>
                  <a:pt x="1975450" y="4455993"/>
                  <a:pt x="1983293" y="4455993"/>
                </a:cubicBezTo>
                <a:cubicBezTo>
                  <a:pt x="1990773" y="4455993"/>
                  <a:pt x="1997740" y="4454153"/>
                  <a:pt x="2004195" y="4450473"/>
                </a:cubicBezTo>
                <a:lnTo>
                  <a:pt x="2011344" y="4444607"/>
                </a:lnTo>
                <a:lnTo>
                  <a:pt x="2011344" y="4454183"/>
                </a:lnTo>
                <a:lnTo>
                  <a:pt x="2050253" y="4454183"/>
                </a:lnTo>
                <a:lnTo>
                  <a:pt x="2050253" y="4355190"/>
                </a:lnTo>
                <a:lnTo>
                  <a:pt x="2009353" y="4355190"/>
                </a:lnTo>
                <a:lnTo>
                  <a:pt x="2009353" y="4401700"/>
                </a:lnTo>
                <a:cubicBezTo>
                  <a:pt x="2009353" y="4406526"/>
                  <a:pt x="2008689" y="4410417"/>
                  <a:pt x="2007362" y="4413373"/>
                </a:cubicBezTo>
                <a:cubicBezTo>
                  <a:pt x="2006035" y="4416329"/>
                  <a:pt x="2004316" y="4418441"/>
                  <a:pt x="2002204" y="4419708"/>
                </a:cubicBezTo>
                <a:cubicBezTo>
                  <a:pt x="2000093" y="4420974"/>
                  <a:pt x="1997831" y="4421608"/>
                  <a:pt x="1995418" y="4421608"/>
                </a:cubicBezTo>
                <a:cubicBezTo>
                  <a:pt x="1991436" y="4421608"/>
                  <a:pt x="1988299" y="4420220"/>
                  <a:pt x="1986007" y="4417445"/>
                </a:cubicBezTo>
                <a:cubicBezTo>
                  <a:pt x="1983715" y="4414670"/>
                  <a:pt x="1982569" y="4409784"/>
                  <a:pt x="1982569" y="4402786"/>
                </a:cubicBezTo>
                <a:lnTo>
                  <a:pt x="1982569" y="4355190"/>
                </a:lnTo>
                <a:close/>
                <a:moveTo>
                  <a:pt x="4075420" y="4354104"/>
                </a:moveTo>
                <a:cubicBezTo>
                  <a:pt x="4077954" y="4354104"/>
                  <a:pt x="4080216" y="4354617"/>
                  <a:pt x="4082207" y="4355642"/>
                </a:cubicBezTo>
                <a:cubicBezTo>
                  <a:pt x="4084198" y="4356668"/>
                  <a:pt x="4085736" y="4358146"/>
                  <a:pt x="4086822" y="4360076"/>
                </a:cubicBezTo>
                <a:cubicBezTo>
                  <a:pt x="4087907" y="4362007"/>
                  <a:pt x="4088450" y="4364299"/>
                  <a:pt x="4088450" y="4366953"/>
                </a:cubicBezTo>
                <a:cubicBezTo>
                  <a:pt x="4088450" y="4369608"/>
                  <a:pt x="4087907" y="4371900"/>
                  <a:pt x="4086822" y="4373830"/>
                </a:cubicBezTo>
                <a:cubicBezTo>
                  <a:pt x="4085736" y="4375761"/>
                  <a:pt x="4084198" y="4377269"/>
                  <a:pt x="4082207" y="4378355"/>
                </a:cubicBezTo>
                <a:cubicBezTo>
                  <a:pt x="4080216" y="4379441"/>
                  <a:pt x="4077954" y="4379983"/>
                  <a:pt x="4075420" y="4379983"/>
                </a:cubicBezTo>
                <a:cubicBezTo>
                  <a:pt x="4071680" y="4379983"/>
                  <a:pt x="4068574" y="4378807"/>
                  <a:pt x="4066100" y="4376454"/>
                </a:cubicBezTo>
                <a:cubicBezTo>
                  <a:pt x="4063627" y="4374102"/>
                  <a:pt x="4062390" y="4370935"/>
                  <a:pt x="4062390" y="4366953"/>
                </a:cubicBezTo>
                <a:cubicBezTo>
                  <a:pt x="4062390" y="4364299"/>
                  <a:pt x="4062963" y="4362007"/>
                  <a:pt x="4064109" y="4360076"/>
                </a:cubicBezTo>
                <a:cubicBezTo>
                  <a:pt x="4065255" y="4358146"/>
                  <a:pt x="4066794" y="4356668"/>
                  <a:pt x="4068724" y="4355642"/>
                </a:cubicBezTo>
                <a:cubicBezTo>
                  <a:pt x="4070654" y="4354617"/>
                  <a:pt x="4072887" y="4354104"/>
                  <a:pt x="4075420" y="4354104"/>
                </a:cubicBezTo>
                <a:close/>
                <a:moveTo>
                  <a:pt x="3951595" y="4354104"/>
                </a:moveTo>
                <a:cubicBezTo>
                  <a:pt x="3954129" y="4354104"/>
                  <a:pt x="3956391" y="4354617"/>
                  <a:pt x="3958382" y="4355642"/>
                </a:cubicBezTo>
                <a:cubicBezTo>
                  <a:pt x="3960373" y="4356668"/>
                  <a:pt x="3961911" y="4358146"/>
                  <a:pt x="3962997" y="4360076"/>
                </a:cubicBezTo>
                <a:cubicBezTo>
                  <a:pt x="3964082" y="4362007"/>
                  <a:pt x="3964625" y="4364299"/>
                  <a:pt x="3964625" y="4366953"/>
                </a:cubicBezTo>
                <a:cubicBezTo>
                  <a:pt x="3964625" y="4369608"/>
                  <a:pt x="3964082" y="4371900"/>
                  <a:pt x="3962997" y="4373830"/>
                </a:cubicBezTo>
                <a:cubicBezTo>
                  <a:pt x="3961911" y="4375761"/>
                  <a:pt x="3960373" y="4377269"/>
                  <a:pt x="3958382" y="4378355"/>
                </a:cubicBezTo>
                <a:cubicBezTo>
                  <a:pt x="3956391" y="4379441"/>
                  <a:pt x="3954129" y="4379983"/>
                  <a:pt x="3951595" y="4379983"/>
                </a:cubicBezTo>
                <a:cubicBezTo>
                  <a:pt x="3947855" y="4379983"/>
                  <a:pt x="3944749" y="4378807"/>
                  <a:pt x="3942275" y="4376454"/>
                </a:cubicBezTo>
                <a:cubicBezTo>
                  <a:pt x="3939802" y="4374102"/>
                  <a:pt x="3938565" y="4370935"/>
                  <a:pt x="3938565" y="4366953"/>
                </a:cubicBezTo>
                <a:cubicBezTo>
                  <a:pt x="3938565" y="4364299"/>
                  <a:pt x="3939138" y="4362007"/>
                  <a:pt x="3940284" y="4360076"/>
                </a:cubicBezTo>
                <a:cubicBezTo>
                  <a:pt x="3941430" y="4358146"/>
                  <a:pt x="3942969" y="4356668"/>
                  <a:pt x="3944899" y="4355642"/>
                </a:cubicBezTo>
                <a:cubicBezTo>
                  <a:pt x="3946830" y="4354617"/>
                  <a:pt x="3949062" y="4354104"/>
                  <a:pt x="3951595" y="4354104"/>
                </a:cubicBezTo>
                <a:close/>
                <a:moveTo>
                  <a:pt x="4194607" y="4353380"/>
                </a:moveTo>
                <a:cubicBezTo>
                  <a:pt x="4197502" y="4353380"/>
                  <a:pt x="4199915" y="4354315"/>
                  <a:pt x="4201846" y="4356185"/>
                </a:cubicBezTo>
                <a:cubicBezTo>
                  <a:pt x="4203776" y="4358055"/>
                  <a:pt x="4204741" y="4360740"/>
                  <a:pt x="4204741" y="4364239"/>
                </a:cubicBezTo>
                <a:cubicBezTo>
                  <a:pt x="4204741" y="4367617"/>
                  <a:pt x="4203776" y="4370271"/>
                  <a:pt x="4201846" y="4372202"/>
                </a:cubicBezTo>
                <a:cubicBezTo>
                  <a:pt x="4199915" y="4374132"/>
                  <a:pt x="4197502" y="4375097"/>
                  <a:pt x="4194607" y="4375097"/>
                </a:cubicBezTo>
                <a:cubicBezTo>
                  <a:pt x="4191711" y="4375097"/>
                  <a:pt x="4189298" y="4374132"/>
                  <a:pt x="4187368" y="4372202"/>
                </a:cubicBezTo>
                <a:cubicBezTo>
                  <a:pt x="4185437" y="4370271"/>
                  <a:pt x="4184472" y="4367617"/>
                  <a:pt x="4184472" y="4364239"/>
                </a:cubicBezTo>
                <a:cubicBezTo>
                  <a:pt x="4184472" y="4360740"/>
                  <a:pt x="4185437" y="4358055"/>
                  <a:pt x="4187368" y="4356185"/>
                </a:cubicBezTo>
                <a:cubicBezTo>
                  <a:pt x="4189298" y="4354315"/>
                  <a:pt x="4191711" y="4353380"/>
                  <a:pt x="4194607" y="4353380"/>
                </a:cubicBezTo>
                <a:close/>
                <a:moveTo>
                  <a:pt x="3230000" y="4353380"/>
                </a:moveTo>
                <a:cubicBezTo>
                  <a:pt x="3221917" y="4353380"/>
                  <a:pt x="3214587" y="4355250"/>
                  <a:pt x="3208012" y="4358990"/>
                </a:cubicBezTo>
                <a:lnTo>
                  <a:pt x="3200140" y="4365232"/>
                </a:lnTo>
                <a:lnTo>
                  <a:pt x="3200140" y="4355190"/>
                </a:lnTo>
                <a:lnTo>
                  <a:pt x="3161230" y="4355190"/>
                </a:lnTo>
                <a:lnTo>
                  <a:pt x="3161230" y="4454183"/>
                </a:lnTo>
                <a:lnTo>
                  <a:pt x="3202130" y="4454183"/>
                </a:lnTo>
                <a:lnTo>
                  <a:pt x="3202130" y="4407673"/>
                </a:lnTo>
                <a:cubicBezTo>
                  <a:pt x="3202130" y="4402726"/>
                  <a:pt x="3202824" y="4398805"/>
                  <a:pt x="3204211" y="4395909"/>
                </a:cubicBezTo>
                <a:cubicBezTo>
                  <a:pt x="3205599" y="4393014"/>
                  <a:pt x="3207469" y="4390932"/>
                  <a:pt x="3209822" y="4389666"/>
                </a:cubicBezTo>
                <a:cubicBezTo>
                  <a:pt x="3212174" y="4388399"/>
                  <a:pt x="3214738" y="4387765"/>
                  <a:pt x="3217513" y="4387765"/>
                </a:cubicBezTo>
                <a:cubicBezTo>
                  <a:pt x="3221253" y="4387765"/>
                  <a:pt x="3224209" y="4389062"/>
                  <a:pt x="3226381" y="4391656"/>
                </a:cubicBezTo>
                <a:cubicBezTo>
                  <a:pt x="3228553" y="4394250"/>
                  <a:pt x="3229638" y="4398624"/>
                  <a:pt x="3229638" y="4404777"/>
                </a:cubicBezTo>
                <a:lnTo>
                  <a:pt x="3229638" y="4454183"/>
                </a:lnTo>
                <a:lnTo>
                  <a:pt x="3270539" y="4454183"/>
                </a:lnTo>
                <a:lnTo>
                  <a:pt x="3270539" y="4397719"/>
                </a:lnTo>
                <a:cubicBezTo>
                  <a:pt x="3270539" y="4387343"/>
                  <a:pt x="3268759" y="4378898"/>
                  <a:pt x="3265200" y="4372383"/>
                </a:cubicBezTo>
                <a:cubicBezTo>
                  <a:pt x="3261641" y="4365867"/>
                  <a:pt x="3256785" y="4361072"/>
                  <a:pt x="3250632" y="4357995"/>
                </a:cubicBezTo>
                <a:cubicBezTo>
                  <a:pt x="3244478" y="4354918"/>
                  <a:pt x="3237601" y="4353380"/>
                  <a:pt x="3230000" y="4353380"/>
                </a:cubicBezTo>
                <a:close/>
                <a:moveTo>
                  <a:pt x="2794003" y="4353380"/>
                </a:moveTo>
                <a:cubicBezTo>
                  <a:pt x="2785678" y="4353380"/>
                  <a:pt x="2777896" y="4355311"/>
                  <a:pt x="2770657" y="4359171"/>
                </a:cubicBezTo>
                <a:cubicBezTo>
                  <a:pt x="2763418" y="4363032"/>
                  <a:pt x="2757567" y="4368522"/>
                  <a:pt x="2753103" y="4375640"/>
                </a:cubicBezTo>
                <a:cubicBezTo>
                  <a:pt x="2748639" y="4382758"/>
                  <a:pt x="2746407" y="4391204"/>
                  <a:pt x="2746407" y="4400977"/>
                </a:cubicBezTo>
                <a:cubicBezTo>
                  <a:pt x="2746407" y="4410749"/>
                  <a:pt x="2748639" y="4419195"/>
                  <a:pt x="2753103" y="4426313"/>
                </a:cubicBezTo>
                <a:cubicBezTo>
                  <a:pt x="2757567" y="4433431"/>
                  <a:pt x="2763418" y="4438951"/>
                  <a:pt x="2770657" y="4442872"/>
                </a:cubicBezTo>
                <a:cubicBezTo>
                  <a:pt x="2777896" y="4446793"/>
                  <a:pt x="2785678" y="4448754"/>
                  <a:pt x="2794003" y="4448754"/>
                </a:cubicBezTo>
                <a:cubicBezTo>
                  <a:pt x="2802569" y="4448754"/>
                  <a:pt x="2809597" y="4447035"/>
                  <a:pt x="2815087" y="4443596"/>
                </a:cubicBezTo>
                <a:lnTo>
                  <a:pt x="2821330" y="4437924"/>
                </a:lnTo>
                <a:lnTo>
                  <a:pt x="2821330" y="4440067"/>
                </a:lnTo>
                <a:cubicBezTo>
                  <a:pt x="2821330" y="4446703"/>
                  <a:pt x="2819521" y="4451800"/>
                  <a:pt x="2815901" y="4455360"/>
                </a:cubicBezTo>
                <a:cubicBezTo>
                  <a:pt x="2812282" y="4458919"/>
                  <a:pt x="2806249" y="4460698"/>
                  <a:pt x="2797804" y="4460698"/>
                </a:cubicBezTo>
                <a:cubicBezTo>
                  <a:pt x="2792495" y="4460698"/>
                  <a:pt x="2786854" y="4459824"/>
                  <a:pt x="2780883" y="4458074"/>
                </a:cubicBezTo>
                <a:cubicBezTo>
                  <a:pt x="2774910" y="4456325"/>
                  <a:pt x="2769994" y="4453942"/>
                  <a:pt x="2766133" y="4450926"/>
                </a:cubicBezTo>
                <a:lnTo>
                  <a:pt x="2752379" y="4478796"/>
                </a:lnTo>
                <a:cubicBezTo>
                  <a:pt x="2758532" y="4482898"/>
                  <a:pt x="2765892" y="4485974"/>
                  <a:pt x="2774458" y="4488026"/>
                </a:cubicBezTo>
                <a:cubicBezTo>
                  <a:pt x="2783024" y="4490077"/>
                  <a:pt x="2792193" y="4491102"/>
                  <a:pt x="2801966" y="4491102"/>
                </a:cubicBezTo>
                <a:cubicBezTo>
                  <a:pt x="2820908" y="4491102"/>
                  <a:pt x="2835688" y="4486457"/>
                  <a:pt x="2846305" y="4477167"/>
                </a:cubicBezTo>
                <a:cubicBezTo>
                  <a:pt x="2856922" y="4467877"/>
                  <a:pt x="2862231" y="4453640"/>
                  <a:pt x="2862231" y="4434457"/>
                </a:cubicBezTo>
                <a:lnTo>
                  <a:pt x="2862231" y="4355190"/>
                </a:lnTo>
                <a:lnTo>
                  <a:pt x="2823321" y="4355190"/>
                </a:lnTo>
                <a:lnTo>
                  <a:pt x="2823321" y="4366835"/>
                </a:lnTo>
                <a:lnTo>
                  <a:pt x="2822258" y="4364895"/>
                </a:lnTo>
                <a:cubicBezTo>
                  <a:pt x="2820222" y="4362286"/>
                  <a:pt x="2817831" y="4360137"/>
                  <a:pt x="2815087" y="4358447"/>
                </a:cubicBezTo>
                <a:cubicBezTo>
                  <a:pt x="2809597" y="4355069"/>
                  <a:pt x="2802569" y="4353380"/>
                  <a:pt x="2794003" y="4353380"/>
                </a:cubicBezTo>
                <a:close/>
                <a:moveTo>
                  <a:pt x="2696600" y="4353380"/>
                </a:moveTo>
                <a:cubicBezTo>
                  <a:pt x="2688517" y="4353380"/>
                  <a:pt x="2681187" y="4355250"/>
                  <a:pt x="2674612" y="4358990"/>
                </a:cubicBezTo>
                <a:lnTo>
                  <a:pt x="2666740" y="4365232"/>
                </a:lnTo>
                <a:lnTo>
                  <a:pt x="2666740" y="4355190"/>
                </a:lnTo>
                <a:lnTo>
                  <a:pt x="2627830" y="4355190"/>
                </a:lnTo>
                <a:lnTo>
                  <a:pt x="2627830" y="4454183"/>
                </a:lnTo>
                <a:lnTo>
                  <a:pt x="2668730" y="4454183"/>
                </a:lnTo>
                <a:lnTo>
                  <a:pt x="2668730" y="4407673"/>
                </a:lnTo>
                <a:cubicBezTo>
                  <a:pt x="2668730" y="4402726"/>
                  <a:pt x="2669424" y="4398805"/>
                  <a:pt x="2670812" y="4395909"/>
                </a:cubicBezTo>
                <a:cubicBezTo>
                  <a:pt x="2672199" y="4393014"/>
                  <a:pt x="2674069" y="4390932"/>
                  <a:pt x="2676422" y="4389666"/>
                </a:cubicBezTo>
                <a:cubicBezTo>
                  <a:pt x="2678774" y="4388399"/>
                  <a:pt x="2681338" y="4387765"/>
                  <a:pt x="2684113" y="4387765"/>
                </a:cubicBezTo>
                <a:cubicBezTo>
                  <a:pt x="2687853" y="4387765"/>
                  <a:pt x="2690809" y="4389062"/>
                  <a:pt x="2692981" y="4391656"/>
                </a:cubicBezTo>
                <a:cubicBezTo>
                  <a:pt x="2695153" y="4394250"/>
                  <a:pt x="2696238" y="4398624"/>
                  <a:pt x="2696238" y="4404777"/>
                </a:cubicBezTo>
                <a:lnTo>
                  <a:pt x="2696238" y="4454183"/>
                </a:lnTo>
                <a:lnTo>
                  <a:pt x="2737139" y="4454183"/>
                </a:lnTo>
                <a:lnTo>
                  <a:pt x="2737139" y="4397719"/>
                </a:lnTo>
                <a:cubicBezTo>
                  <a:pt x="2737139" y="4387343"/>
                  <a:pt x="2735359" y="4378898"/>
                  <a:pt x="2731800" y="4372383"/>
                </a:cubicBezTo>
                <a:cubicBezTo>
                  <a:pt x="2728241" y="4365867"/>
                  <a:pt x="2723385" y="4361072"/>
                  <a:pt x="2717232" y="4357995"/>
                </a:cubicBezTo>
                <a:cubicBezTo>
                  <a:pt x="2711078" y="4354918"/>
                  <a:pt x="2704201" y="4353380"/>
                  <a:pt x="2696600" y="4353380"/>
                </a:cubicBezTo>
                <a:close/>
                <a:moveTo>
                  <a:pt x="2548344" y="4353380"/>
                </a:moveTo>
                <a:cubicBezTo>
                  <a:pt x="2540622" y="4353380"/>
                  <a:pt x="2532720" y="4354345"/>
                  <a:pt x="2524636" y="4356276"/>
                </a:cubicBezTo>
                <a:cubicBezTo>
                  <a:pt x="2516553" y="4358206"/>
                  <a:pt x="2509615" y="4360981"/>
                  <a:pt x="2503824" y="4364601"/>
                </a:cubicBezTo>
                <a:lnTo>
                  <a:pt x="2516854" y="4391566"/>
                </a:lnTo>
                <a:cubicBezTo>
                  <a:pt x="2520112" y="4389153"/>
                  <a:pt x="2524033" y="4387253"/>
                  <a:pt x="2528618" y="4385865"/>
                </a:cubicBezTo>
                <a:cubicBezTo>
                  <a:pt x="2533202" y="4384478"/>
                  <a:pt x="2537727" y="4383784"/>
                  <a:pt x="2542191" y="4383784"/>
                </a:cubicBezTo>
                <a:cubicBezTo>
                  <a:pt x="2548826" y="4383784"/>
                  <a:pt x="2553622" y="4385051"/>
                  <a:pt x="2556578" y="4387584"/>
                </a:cubicBezTo>
                <a:lnTo>
                  <a:pt x="2559704" y="4395366"/>
                </a:lnTo>
                <a:lnTo>
                  <a:pt x="2544362" y="4395366"/>
                </a:lnTo>
                <a:cubicBezTo>
                  <a:pt x="2534107" y="4395366"/>
                  <a:pt x="2525631" y="4396513"/>
                  <a:pt x="2518935" y="4398805"/>
                </a:cubicBezTo>
                <a:cubicBezTo>
                  <a:pt x="2512239" y="4401097"/>
                  <a:pt x="2507262" y="4404475"/>
                  <a:pt x="2504005" y="4408939"/>
                </a:cubicBezTo>
                <a:cubicBezTo>
                  <a:pt x="2500748" y="4413404"/>
                  <a:pt x="2499119" y="4418833"/>
                  <a:pt x="2499119" y="4425227"/>
                </a:cubicBezTo>
                <a:cubicBezTo>
                  <a:pt x="2499119" y="4430898"/>
                  <a:pt x="2500506" y="4436056"/>
                  <a:pt x="2503281" y="4440701"/>
                </a:cubicBezTo>
                <a:cubicBezTo>
                  <a:pt x="2506056" y="4445346"/>
                  <a:pt x="2510158" y="4449056"/>
                  <a:pt x="2515588" y="4451831"/>
                </a:cubicBezTo>
                <a:cubicBezTo>
                  <a:pt x="2521017" y="4454605"/>
                  <a:pt x="2527773" y="4455993"/>
                  <a:pt x="2535857" y="4455993"/>
                </a:cubicBezTo>
                <a:cubicBezTo>
                  <a:pt x="2544423" y="4455993"/>
                  <a:pt x="2551239" y="4454183"/>
                  <a:pt x="2556307" y="4450564"/>
                </a:cubicBezTo>
                <a:cubicBezTo>
                  <a:pt x="2558840" y="4448754"/>
                  <a:pt x="2560937" y="4446477"/>
                  <a:pt x="2562596" y="4443732"/>
                </a:cubicBezTo>
                <a:lnTo>
                  <a:pt x="2563908" y="4440282"/>
                </a:lnTo>
                <a:lnTo>
                  <a:pt x="2563908" y="4454183"/>
                </a:lnTo>
                <a:lnTo>
                  <a:pt x="2601912" y="4454183"/>
                </a:lnTo>
                <a:lnTo>
                  <a:pt x="2601912" y="4400977"/>
                </a:lnTo>
                <a:cubicBezTo>
                  <a:pt x="2601912" y="4384448"/>
                  <a:pt x="2597237" y="4372383"/>
                  <a:pt x="2587887" y="4364782"/>
                </a:cubicBezTo>
                <a:cubicBezTo>
                  <a:pt x="2578536" y="4357181"/>
                  <a:pt x="2565355" y="4353380"/>
                  <a:pt x="2548344" y="4353380"/>
                </a:cubicBezTo>
                <a:close/>
                <a:moveTo>
                  <a:pt x="1851028" y="4353380"/>
                </a:moveTo>
                <a:cubicBezTo>
                  <a:pt x="1842704" y="4353380"/>
                  <a:pt x="1834922" y="4355311"/>
                  <a:pt x="1827682" y="4359171"/>
                </a:cubicBezTo>
                <a:cubicBezTo>
                  <a:pt x="1820444" y="4363032"/>
                  <a:pt x="1814592" y="4368522"/>
                  <a:pt x="1810128" y="4375640"/>
                </a:cubicBezTo>
                <a:cubicBezTo>
                  <a:pt x="1805664" y="4382758"/>
                  <a:pt x="1803432" y="4391204"/>
                  <a:pt x="1803432" y="4400977"/>
                </a:cubicBezTo>
                <a:cubicBezTo>
                  <a:pt x="1803432" y="4410749"/>
                  <a:pt x="1805664" y="4419195"/>
                  <a:pt x="1810128" y="4426313"/>
                </a:cubicBezTo>
                <a:cubicBezTo>
                  <a:pt x="1814592" y="4433431"/>
                  <a:pt x="1820444" y="4438951"/>
                  <a:pt x="1827682" y="4442872"/>
                </a:cubicBezTo>
                <a:cubicBezTo>
                  <a:pt x="1834922" y="4446793"/>
                  <a:pt x="1842704" y="4448754"/>
                  <a:pt x="1851028" y="4448754"/>
                </a:cubicBezTo>
                <a:cubicBezTo>
                  <a:pt x="1859594" y="4448754"/>
                  <a:pt x="1866622" y="4447035"/>
                  <a:pt x="1872112" y="4443596"/>
                </a:cubicBezTo>
                <a:lnTo>
                  <a:pt x="1878356" y="4437924"/>
                </a:lnTo>
                <a:lnTo>
                  <a:pt x="1878356" y="4440067"/>
                </a:lnTo>
                <a:cubicBezTo>
                  <a:pt x="1878356" y="4446703"/>
                  <a:pt x="1876546" y="4451800"/>
                  <a:pt x="1872926" y="4455360"/>
                </a:cubicBezTo>
                <a:cubicBezTo>
                  <a:pt x="1869307" y="4458919"/>
                  <a:pt x="1863274" y="4460698"/>
                  <a:pt x="1854829" y="4460698"/>
                </a:cubicBezTo>
                <a:cubicBezTo>
                  <a:pt x="1849520" y="4460698"/>
                  <a:pt x="1843880" y="4459824"/>
                  <a:pt x="1837908" y="4458074"/>
                </a:cubicBezTo>
                <a:cubicBezTo>
                  <a:pt x="1831935" y="4456325"/>
                  <a:pt x="1827019" y="4453942"/>
                  <a:pt x="1823158" y="4450926"/>
                </a:cubicBezTo>
                <a:lnTo>
                  <a:pt x="1809404" y="4478796"/>
                </a:lnTo>
                <a:cubicBezTo>
                  <a:pt x="1815557" y="4482898"/>
                  <a:pt x="1822917" y="4485974"/>
                  <a:pt x="1831483" y="4488026"/>
                </a:cubicBezTo>
                <a:cubicBezTo>
                  <a:pt x="1840049" y="4490077"/>
                  <a:pt x="1849219" y="4491102"/>
                  <a:pt x="1858991" y="4491102"/>
                </a:cubicBezTo>
                <a:cubicBezTo>
                  <a:pt x="1877933" y="4491102"/>
                  <a:pt x="1892713" y="4486457"/>
                  <a:pt x="1903330" y="4477167"/>
                </a:cubicBezTo>
                <a:cubicBezTo>
                  <a:pt x="1913948" y="4467877"/>
                  <a:pt x="1919256" y="4453640"/>
                  <a:pt x="1919256" y="4434457"/>
                </a:cubicBezTo>
                <a:lnTo>
                  <a:pt x="1919256" y="4355190"/>
                </a:lnTo>
                <a:lnTo>
                  <a:pt x="1880346" y="4355190"/>
                </a:lnTo>
                <a:lnTo>
                  <a:pt x="1880346" y="4366835"/>
                </a:lnTo>
                <a:lnTo>
                  <a:pt x="1879283" y="4364895"/>
                </a:lnTo>
                <a:cubicBezTo>
                  <a:pt x="1877247" y="4362286"/>
                  <a:pt x="1874856" y="4360137"/>
                  <a:pt x="1872112" y="4358447"/>
                </a:cubicBezTo>
                <a:cubicBezTo>
                  <a:pt x="1866622" y="4355069"/>
                  <a:pt x="1859594" y="4353380"/>
                  <a:pt x="1851028" y="4353380"/>
                </a:cubicBezTo>
                <a:close/>
                <a:moveTo>
                  <a:pt x="3806644" y="4327501"/>
                </a:moveTo>
                <a:lnTo>
                  <a:pt x="3800310" y="4404415"/>
                </a:lnTo>
                <a:lnTo>
                  <a:pt x="3837048" y="4404415"/>
                </a:lnTo>
                <a:cubicBezTo>
                  <a:pt x="3842236" y="4404415"/>
                  <a:pt x="3846187" y="4404777"/>
                  <a:pt x="3848901" y="4405501"/>
                </a:cubicBezTo>
                <a:cubicBezTo>
                  <a:pt x="3851616" y="4406225"/>
                  <a:pt x="3853516" y="4407281"/>
                  <a:pt x="3854602" y="4408668"/>
                </a:cubicBezTo>
                <a:cubicBezTo>
                  <a:pt x="3855688" y="4410055"/>
                  <a:pt x="3856231" y="4411654"/>
                  <a:pt x="3856231" y="4413464"/>
                </a:cubicBezTo>
                <a:cubicBezTo>
                  <a:pt x="3856231" y="4416721"/>
                  <a:pt x="3854662" y="4419195"/>
                  <a:pt x="3851526" y="4420884"/>
                </a:cubicBezTo>
                <a:cubicBezTo>
                  <a:pt x="3848389" y="4422573"/>
                  <a:pt x="3844407" y="4423417"/>
                  <a:pt x="3839581" y="4423417"/>
                </a:cubicBezTo>
                <a:cubicBezTo>
                  <a:pt x="3834273" y="4423417"/>
                  <a:pt x="3828663" y="4422663"/>
                  <a:pt x="3822751" y="4421155"/>
                </a:cubicBezTo>
                <a:cubicBezTo>
                  <a:pt x="3816839" y="4419647"/>
                  <a:pt x="3811168" y="4417325"/>
                  <a:pt x="3805739" y="4414188"/>
                </a:cubicBezTo>
                <a:lnTo>
                  <a:pt x="3791261" y="4445677"/>
                </a:lnTo>
                <a:cubicBezTo>
                  <a:pt x="3798017" y="4449418"/>
                  <a:pt x="3805860" y="4452253"/>
                  <a:pt x="3814788" y="4454183"/>
                </a:cubicBezTo>
                <a:cubicBezTo>
                  <a:pt x="3823716" y="4456114"/>
                  <a:pt x="3832523" y="4457079"/>
                  <a:pt x="3841210" y="4457079"/>
                </a:cubicBezTo>
                <a:cubicBezTo>
                  <a:pt x="3854723" y="4457079"/>
                  <a:pt x="3865732" y="4454937"/>
                  <a:pt x="3874238" y="4450654"/>
                </a:cubicBezTo>
                <a:cubicBezTo>
                  <a:pt x="3882744" y="4446371"/>
                  <a:pt x="3889018" y="4440821"/>
                  <a:pt x="3893060" y="4434005"/>
                </a:cubicBezTo>
                <a:cubicBezTo>
                  <a:pt x="3897101" y="4427188"/>
                  <a:pt x="3899122" y="4420039"/>
                  <a:pt x="3899122" y="4412559"/>
                </a:cubicBezTo>
                <a:cubicBezTo>
                  <a:pt x="3899122" y="4405079"/>
                  <a:pt x="3897403" y="4398292"/>
                  <a:pt x="3893964" y="4392199"/>
                </a:cubicBezTo>
                <a:cubicBezTo>
                  <a:pt x="3890526" y="4386106"/>
                  <a:pt x="3885036" y="4381250"/>
                  <a:pt x="3877496" y="4377631"/>
                </a:cubicBezTo>
                <a:cubicBezTo>
                  <a:pt x="3869955" y="4374011"/>
                  <a:pt x="3859911" y="4372202"/>
                  <a:pt x="3847363" y="4372202"/>
                </a:cubicBezTo>
                <a:lnTo>
                  <a:pt x="3840817" y="4372202"/>
                </a:lnTo>
                <a:lnTo>
                  <a:pt x="3841784" y="4359714"/>
                </a:lnTo>
                <a:lnTo>
                  <a:pt x="3890797" y="4359714"/>
                </a:lnTo>
                <a:lnTo>
                  <a:pt x="3890797" y="4327501"/>
                </a:lnTo>
                <a:close/>
                <a:moveTo>
                  <a:pt x="1667072" y="4327501"/>
                </a:moveTo>
                <a:lnTo>
                  <a:pt x="1667072" y="4454183"/>
                </a:lnTo>
                <a:lnTo>
                  <a:pt x="1708696" y="4454183"/>
                </a:lnTo>
                <a:lnTo>
                  <a:pt x="1708696" y="4396578"/>
                </a:lnTo>
                <a:lnTo>
                  <a:pt x="1756836" y="4454183"/>
                </a:lnTo>
                <a:lnTo>
                  <a:pt x="1791945" y="4454183"/>
                </a:lnTo>
                <a:lnTo>
                  <a:pt x="1791945" y="4327501"/>
                </a:lnTo>
                <a:lnTo>
                  <a:pt x="1750320" y="4327501"/>
                </a:lnTo>
                <a:lnTo>
                  <a:pt x="1750320" y="4385106"/>
                </a:lnTo>
                <a:lnTo>
                  <a:pt x="1702181" y="4327501"/>
                </a:lnTo>
                <a:close/>
                <a:moveTo>
                  <a:pt x="3139656" y="4325691"/>
                </a:moveTo>
                <a:lnTo>
                  <a:pt x="3116491" y="4333835"/>
                </a:lnTo>
                <a:cubicBezTo>
                  <a:pt x="3117577" y="4335041"/>
                  <a:pt x="3118512" y="4336549"/>
                  <a:pt x="3119296" y="4338359"/>
                </a:cubicBezTo>
                <a:cubicBezTo>
                  <a:pt x="3120080" y="4340169"/>
                  <a:pt x="3120472" y="4342099"/>
                  <a:pt x="3120472" y="4344150"/>
                </a:cubicBezTo>
                <a:cubicBezTo>
                  <a:pt x="3120472" y="4347529"/>
                  <a:pt x="3119718" y="4350213"/>
                  <a:pt x="3118210" y="4352204"/>
                </a:cubicBezTo>
                <a:cubicBezTo>
                  <a:pt x="3116702" y="4354195"/>
                  <a:pt x="3114440" y="4355190"/>
                  <a:pt x="3111424" y="4355190"/>
                </a:cubicBezTo>
                <a:cubicBezTo>
                  <a:pt x="3109735" y="4355190"/>
                  <a:pt x="3107834" y="4355039"/>
                  <a:pt x="3105723" y="4354737"/>
                </a:cubicBezTo>
                <a:cubicBezTo>
                  <a:pt x="3103611" y="4354436"/>
                  <a:pt x="3101259" y="4354134"/>
                  <a:pt x="3098665" y="4353833"/>
                </a:cubicBezTo>
                <a:cubicBezTo>
                  <a:pt x="3096071" y="4353531"/>
                  <a:pt x="3093266" y="4353380"/>
                  <a:pt x="3090249" y="4353380"/>
                </a:cubicBezTo>
                <a:cubicBezTo>
                  <a:pt x="3078908" y="4353380"/>
                  <a:pt x="3068864" y="4355552"/>
                  <a:pt x="3060117" y="4359895"/>
                </a:cubicBezTo>
                <a:cubicBezTo>
                  <a:pt x="3051370" y="4364239"/>
                  <a:pt x="3044523" y="4370271"/>
                  <a:pt x="3039577" y="4377993"/>
                </a:cubicBezTo>
                <a:cubicBezTo>
                  <a:pt x="3034630" y="4385714"/>
                  <a:pt x="3032157" y="4394582"/>
                  <a:pt x="3032157" y="4404596"/>
                </a:cubicBezTo>
                <a:cubicBezTo>
                  <a:pt x="3032157" y="4414610"/>
                  <a:pt x="3034630" y="4423478"/>
                  <a:pt x="3039577" y="4431199"/>
                </a:cubicBezTo>
                <a:cubicBezTo>
                  <a:pt x="3044523" y="4438921"/>
                  <a:pt x="3051310" y="4444984"/>
                  <a:pt x="3059936" y="4449387"/>
                </a:cubicBezTo>
                <a:cubicBezTo>
                  <a:pt x="3068563" y="4453791"/>
                  <a:pt x="3078486" y="4455993"/>
                  <a:pt x="3089707" y="4455993"/>
                </a:cubicBezTo>
                <a:cubicBezTo>
                  <a:pt x="3100927" y="4455993"/>
                  <a:pt x="3110851" y="4453791"/>
                  <a:pt x="3119477" y="4449387"/>
                </a:cubicBezTo>
                <a:cubicBezTo>
                  <a:pt x="3128104" y="4444984"/>
                  <a:pt x="3134890" y="4438921"/>
                  <a:pt x="3139837" y="4431199"/>
                </a:cubicBezTo>
                <a:cubicBezTo>
                  <a:pt x="3144783" y="4423478"/>
                  <a:pt x="3147257" y="4414610"/>
                  <a:pt x="3147257" y="4404596"/>
                </a:cubicBezTo>
                <a:cubicBezTo>
                  <a:pt x="3147257" y="4393858"/>
                  <a:pt x="3144421" y="4384448"/>
                  <a:pt x="3138751" y="4376364"/>
                </a:cubicBezTo>
                <a:lnTo>
                  <a:pt x="3132981" y="4370336"/>
                </a:lnTo>
                <a:lnTo>
                  <a:pt x="3141737" y="4362972"/>
                </a:lnTo>
                <a:cubicBezTo>
                  <a:pt x="3145055" y="4358025"/>
                  <a:pt x="3146714" y="4352294"/>
                  <a:pt x="3146714" y="4345779"/>
                </a:cubicBezTo>
                <a:cubicBezTo>
                  <a:pt x="3146714" y="4341677"/>
                  <a:pt x="3146050" y="4337967"/>
                  <a:pt x="3144723" y="4334649"/>
                </a:cubicBezTo>
                <a:cubicBezTo>
                  <a:pt x="3143396" y="4331331"/>
                  <a:pt x="3141707" y="4328345"/>
                  <a:pt x="3139656" y="4325691"/>
                </a:cubicBezTo>
                <a:close/>
                <a:moveTo>
                  <a:pt x="4194607" y="4324605"/>
                </a:moveTo>
                <a:cubicBezTo>
                  <a:pt x="4184351" y="4324605"/>
                  <a:pt x="4175303" y="4326174"/>
                  <a:pt x="4167460" y="4329310"/>
                </a:cubicBezTo>
                <a:cubicBezTo>
                  <a:pt x="4159618" y="4332447"/>
                  <a:pt x="4153465" y="4336821"/>
                  <a:pt x="4149001" y="4342431"/>
                </a:cubicBezTo>
                <a:cubicBezTo>
                  <a:pt x="4144537" y="4348041"/>
                  <a:pt x="4142305" y="4354707"/>
                  <a:pt x="4142305" y="4362429"/>
                </a:cubicBezTo>
                <a:cubicBezTo>
                  <a:pt x="4142305" y="4370030"/>
                  <a:pt x="4144597" y="4376515"/>
                  <a:pt x="4149182" y="4381884"/>
                </a:cubicBezTo>
                <a:lnTo>
                  <a:pt x="4155319" y="4387252"/>
                </a:lnTo>
                <a:lnTo>
                  <a:pt x="4153978" y="4387901"/>
                </a:lnTo>
                <a:cubicBezTo>
                  <a:pt x="4150600" y="4390103"/>
                  <a:pt x="4147674" y="4392652"/>
                  <a:pt x="4145201" y="4395547"/>
                </a:cubicBezTo>
                <a:cubicBezTo>
                  <a:pt x="4140254" y="4401339"/>
                  <a:pt x="4137781" y="4408336"/>
                  <a:pt x="4137781" y="4416540"/>
                </a:cubicBezTo>
                <a:cubicBezTo>
                  <a:pt x="4137781" y="4424745"/>
                  <a:pt x="4140194" y="4431893"/>
                  <a:pt x="4145019" y="4437986"/>
                </a:cubicBezTo>
                <a:cubicBezTo>
                  <a:pt x="4149846" y="4444079"/>
                  <a:pt x="4156511" y="4448784"/>
                  <a:pt x="4165017" y="4452102"/>
                </a:cubicBezTo>
                <a:cubicBezTo>
                  <a:pt x="4173523" y="4455420"/>
                  <a:pt x="4183386" y="4457079"/>
                  <a:pt x="4194607" y="4457079"/>
                </a:cubicBezTo>
                <a:cubicBezTo>
                  <a:pt x="4205827" y="4457079"/>
                  <a:pt x="4215690" y="4455420"/>
                  <a:pt x="4224196" y="4452102"/>
                </a:cubicBezTo>
                <a:cubicBezTo>
                  <a:pt x="4232702" y="4448784"/>
                  <a:pt x="4239368" y="4444079"/>
                  <a:pt x="4244194" y="4437986"/>
                </a:cubicBezTo>
                <a:cubicBezTo>
                  <a:pt x="4249020" y="4431893"/>
                  <a:pt x="4251433" y="4424745"/>
                  <a:pt x="4251433" y="4416540"/>
                </a:cubicBezTo>
                <a:cubicBezTo>
                  <a:pt x="4251433" y="4408336"/>
                  <a:pt x="4248959" y="4401339"/>
                  <a:pt x="4244013" y="4395547"/>
                </a:cubicBezTo>
                <a:cubicBezTo>
                  <a:pt x="4241539" y="4392652"/>
                  <a:pt x="4238614" y="4390103"/>
                  <a:pt x="4235235" y="4387901"/>
                </a:cubicBezTo>
                <a:lnTo>
                  <a:pt x="4233905" y="4387257"/>
                </a:lnTo>
                <a:lnTo>
                  <a:pt x="4240031" y="4381884"/>
                </a:lnTo>
                <a:cubicBezTo>
                  <a:pt x="4244616" y="4376515"/>
                  <a:pt x="4246909" y="4370030"/>
                  <a:pt x="4246909" y="4362429"/>
                </a:cubicBezTo>
                <a:cubicBezTo>
                  <a:pt x="4246909" y="4354707"/>
                  <a:pt x="4244676" y="4348041"/>
                  <a:pt x="4240212" y="4342431"/>
                </a:cubicBezTo>
                <a:cubicBezTo>
                  <a:pt x="4235748" y="4336821"/>
                  <a:pt x="4229595" y="4332447"/>
                  <a:pt x="4221753" y="4329310"/>
                </a:cubicBezTo>
                <a:cubicBezTo>
                  <a:pt x="4213911" y="4326174"/>
                  <a:pt x="4204862" y="4324605"/>
                  <a:pt x="4194607" y="4324605"/>
                </a:cubicBezTo>
                <a:close/>
                <a:moveTo>
                  <a:pt x="4072525" y="4324605"/>
                </a:moveTo>
                <a:cubicBezTo>
                  <a:pt x="4062993" y="4324605"/>
                  <a:pt x="4054337" y="4326415"/>
                  <a:pt x="4046555" y="4330034"/>
                </a:cubicBezTo>
                <a:cubicBezTo>
                  <a:pt x="4038773" y="4333654"/>
                  <a:pt x="4032589" y="4338781"/>
                  <a:pt x="4028005" y="4345417"/>
                </a:cubicBezTo>
                <a:cubicBezTo>
                  <a:pt x="4023420" y="4352053"/>
                  <a:pt x="4021128" y="4359895"/>
                  <a:pt x="4021128" y="4368944"/>
                </a:cubicBezTo>
                <a:cubicBezTo>
                  <a:pt x="4021128" y="4377148"/>
                  <a:pt x="4023149" y="4384297"/>
                  <a:pt x="4027191" y="4390390"/>
                </a:cubicBezTo>
                <a:cubicBezTo>
                  <a:pt x="4031232" y="4396482"/>
                  <a:pt x="4036541" y="4401188"/>
                  <a:pt x="4043116" y="4404506"/>
                </a:cubicBezTo>
                <a:cubicBezTo>
                  <a:pt x="4049692" y="4407823"/>
                  <a:pt x="4056840" y="4409482"/>
                  <a:pt x="4064562" y="4409482"/>
                </a:cubicBezTo>
                <a:cubicBezTo>
                  <a:pt x="4070474" y="4409482"/>
                  <a:pt x="4075661" y="4408728"/>
                  <a:pt x="4080126" y="4407220"/>
                </a:cubicBezTo>
                <a:lnTo>
                  <a:pt x="4089216" y="4402146"/>
                </a:lnTo>
                <a:lnTo>
                  <a:pt x="4088518" y="4406836"/>
                </a:lnTo>
                <a:cubicBezTo>
                  <a:pt x="4087236" y="4410561"/>
                  <a:pt x="4085313" y="4413705"/>
                  <a:pt x="4082750" y="4416269"/>
                </a:cubicBezTo>
                <a:cubicBezTo>
                  <a:pt x="4077622" y="4421397"/>
                  <a:pt x="4070775" y="4423960"/>
                  <a:pt x="4062209" y="4423960"/>
                </a:cubicBezTo>
                <a:cubicBezTo>
                  <a:pt x="4058228" y="4423960"/>
                  <a:pt x="4054337" y="4423508"/>
                  <a:pt x="4050536" y="4422603"/>
                </a:cubicBezTo>
                <a:cubicBezTo>
                  <a:pt x="4046736" y="4421698"/>
                  <a:pt x="4042965" y="4419919"/>
                  <a:pt x="4039225" y="4417264"/>
                </a:cubicBezTo>
                <a:lnTo>
                  <a:pt x="4023843" y="4447125"/>
                </a:lnTo>
                <a:cubicBezTo>
                  <a:pt x="4028668" y="4450262"/>
                  <a:pt x="4034550" y="4452705"/>
                  <a:pt x="4041487" y="4454455"/>
                </a:cubicBezTo>
                <a:cubicBezTo>
                  <a:pt x="4048425" y="4456204"/>
                  <a:pt x="4055634" y="4457079"/>
                  <a:pt x="4063114" y="4457079"/>
                </a:cubicBezTo>
                <a:cubicBezTo>
                  <a:pt x="4077109" y="4457079"/>
                  <a:pt x="4089355" y="4454304"/>
                  <a:pt x="4099852" y="4448754"/>
                </a:cubicBezTo>
                <a:cubicBezTo>
                  <a:pt x="4110349" y="4443204"/>
                  <a:pt x="4118553" y="4435211"/>
                  <a:pt x="4124465" y="4424775"/>
                </a:cubicBezTo>
                <a:cubicBezTo>
                  <a:pt x="4130376" y="4414339"/>
                  <a:pt x="4133332" y="4401700"/>
                  <a:pt x="4133332" y="4386861"/>
                </a:cubicBezTo>
                <a:cubicBezTo>
                  <a:pt x="4133332" y="4372986"/>
                  <a:pt x="4130769" y="4361464"/>
                  <a:pt x="4125641" y="4352294"/>
                </a:cubicBezTo>
                <a:cubicBezTo>
                  <a:pt x="4120513" y="4343125"/>
                  <a:pt x="4113395" y="4336218"/>
                  <a:pt x="4104286" y="4331573"/>
                </a:cubicBezTo>
                <a:cubicBezTo>
                  <a:pt x="4095177" y="4326928"/>
                  <a:pt x="4084590" y="4324605"/>
                  <a:pt x="4072525" y="4324605"/>
                </a:cubicBezTo>
                <a:close/>
                <a:moveTo>
                  <a:pt x="3948700" y="4324605"/>
                </a:moveTo>
                <a:cubicBezTo>
                  <a:pt x="3939168" y="4324605"/>
                  <a:pt x="3930512" y="4326415"/>
                  <a:pt x="3922730" y="4330034"/>
                </a:cubicBezTo>
                <a:cubicBezTo>
                  <a:pt x="3914948" y="4333654"/>
                  <a:pt x="3908765" y="4338781"/>
                  <a:pt x="3904180" y="4345417"/>
                </a:cubicBezTo>
                <a:cubicBezTo>
                  <a:pt x="3899595" y="4352053"/>
                  <a:pt x="3897303" y="4359895"/>
                  <a:pt x="3897303" y="4368944"/>
                </a:cubicBezTo>
                <a:cubicBezTo>
                  <a:pt x="3897303" y="4377148"/>
                  <a:pt x="3899324" y="4384297"/>
                  <a:pt x="3903366" y="4390390"/>
                </a:cubicBezTo>
                <a:cubicBezTo>
                  <a:pt x="3907407" y="4396482"/>
                  <a:pt x="3912716" y="4401188"/>
                  <a:pt x="3919291" y="4404506"/>
                </a:cubicBezTo>
                <a:cubicBezTo>
                  <a:pt x="3925867" y="4407823"/>
                  <a:pt x="3933015" y="4409482"/>
                  <a:pt x="3940737" y="4409482"/>
                </a:cubicBezTo>
                <a:cubicBezTo>
                  <a:pt x="3946649" y="4409482"/>
                  <a:pt x="3951837" y="4408728"/>
                  <a:pt x="3956301" y="4407220"/>
                </a:cubicBezTo>
                <a:lnTo>
                  <a:pt x="3965391" y="4402146"/>
                </a:lnTo>
                <a:lnTo>
                  <a:pt x="3964694" y="4406836"/>
                </a:lnTo>
                <a:cubicBezTo>
                  <a:pt x="3963411" y="4410561"/>
                  <a:pt x="3961489" y="4413705"/>
                  <a:pt x="3958925" y="4416269"/>
                </a:cubicBezTo>
                <a:cubicBezTo>
                  <a:pt x="3953797" y="4421397"/>
                  <a:pt x="3946950" y="4423960"/>
                  <a:pt x="3938384" y="4423960"/>
                </a:cubicBezTo>
                <a:cubicBezTo>
                  <a:pt x="3934403" y="4423960"/>
                  <a:pt x="3930512" y="4423508"/>
                  <a:pt x="3926711" y="4422603"/>
                </a:cubicBezTo>
                <a:cubicBezTo>
                  <a:pt x="3922911" y="4421698"/>
                  <a:pt x="3919140" y="4419919"/>
                  <a:pt x="3915400" y="4417264"/>
                </a:cubicBezTo>
                <a:lnTo>
                  <a:pt x="3900018" y="4447125"/>
                </a:lnTo>
                <a:cubicBezTo>
                  <a:pt x="3904843" y="4450262"/>
                  <a:pt x="3910725" y="4452705"/>
                  <a:pt x="3917662" y="4454455"/>
                </a:cubicBezTo>
                <a:cubicBezTo>
                  <a:pt x="3924600" y="4456204"/>
                  <a:pt x="3931809" y="4457079"/>
                  <a:pt x="3939289" y="4457079"/>
                </a:cubicBezTo>
                <a:cubicBezTo>
                  <a:pt x="3953284" y="4457079"/>
                  <a:pt x="3965530" y="4454304"/>
                  <a:pt x="3976027" y="4448754"/>
                </a:cubicBezTo>
                <a:cubicBezTo>
                  <a:pt x="3986524" y="4443204"/>
                  <a:pt x="3994728" y="4435211"/>
                  <a:pt x="4000640" y="4424775"/>
                </a:cubicBezTo>
                <a:cubicBezTo>
                  <a:pt x="4006551" y="4414339"/>
                  <a:pt x="4009507" y="4401700"/>
                  <a:pt x="4009507" y="4386861"/>
                </a:cubicBezTo>
                <a:cubicBezTo>
                  <a:pt x="4009507" y="4372986"/>
                  <a:pt x="4006944" y="4361464"/>
                  <a:pt x="4001816" y="4352294"/>
                </a:cubicBezTo>
                <a:cubicBezTo>
                  <a:pt x="3996688" y="4343125"/>
                  <a:pt x="3989570" y="4336218"/>
                  <a:pt x="3980461" y="4331573"/>
                </a:cubicBezTo>
                <a:cubicBezTo>
                  <a:pt x="3971352" y="4326928"/>
                  <a:pt x="3960765" y="4324605"/>
                  <a:pt x="3948700" y="4324605"/>
                </a:cubicBezTo>
                <a:close/>
                <a:moveTo>
                  <a:pt x="3728539" y="4324605"/>
                </a:moveTo>
                <a:cubicBezTo>
                  <a:pt x="3714905" y="4324605"/>
                  <a:pt x="3703504" y="4327320"/>
                  <a:pt x="3694335" y="4332749"/>
                </a:cubicBezTo>
                <a:cubicBezTo>
                  <a:pt x="3685165" y="4338178"/>
                  <a:pt x="3678288" y="4345236"/>
                  <a:pt x="3673703" y="4353923"/>
                </a:cubicBezTo>
                <a:lnTo>
                  <a:pt x="3705917" y="4370030"/>
                </a:lnTo>
                <a:cubicBezTo>
                  <a:pt x="3707847" y="4366169"/>
                  <a:pt x="3710502" y="4363243"/>
                  <a:pt x="3713880" y="4361253"/>
                </a:cubicBezTo>
                <a:cubicBezTo>
                  <a:pt x="3717258" y="4359262"/>
                  <a:pt x="3720817" y="4358266"/>
                  <a:pt x="3724557" y="4358266"/>
                </a:cubicBezTo>
                <a:cubicBezTo>
                  <a:pt x="3728659" y="4358266"/>
                  <a:pt x="3731736" y="4359141"/>
                  <a:pt x="3733787" y="4360891"/>
                </a:cubicBezTo>
                <a:cubicBezTo>
                  <a:pt x="3735838" y="4362640"/>
                  <a:pt x="3736864" y="4365083"/>
                  <a:pt x="3736864" y="4368220"/>
                </a:cubicBezTo>
                <a:cubicBezTo>
                  <a:pt x="3736864" y="4369668"/>
                  <a:pt x="3736622" y="4371206"/>
                  <a:pt x="3736140" y="4372835"/>
                </a:cubicBezTo>
                <a:cubicBezTo>
                  <a:pt x="3735657" y="4374464"/>
                  <a:pt x="3734722" y="4376304"/>
                  <a:pt x="3733335" y="4378355"/>
                </a:cubicBezTo>
                <a:cubicBezTo>
                  <a:pt x="3731947" y="4380406"/>
                  <a:pt x="3729806" y="4382819"/>
                  <a:pt x="3726910" y="4385594"/>
                </a:cubicBezTo>
                <a:lnTo>
                  <a:pt x="3681123" y="4427942"/>
                </a:lnTo>
                <a:lnTo>
                  <a:pt x="3681123" y="4454183"/>
                </a:lnTo>
                <a:lnTo>
                  <a:pt x="3782650" y="4454183"/>
                </a:lnTo>
                <a:lnTo>
                  <a:pt x="3782650" y="4421065"/>
                </a:lnTo>
                <a:lnTo>
                  <a:pt x="3739951" y="4421065"/>
                </a:lnTo>
                <a:lnTo>
                  <a:pt x="3758038" y="4404596"/>
                </a:lnTo>
                <a:cubicBezTo>
                  <a:pt x="3764191" y="4399046"/>
                  <a:pt x="3768836" y="4394009"/>
                  <a:pt x="3771973" y="4389485"/>
                </a:cubicBezTo>
                <a:cubicBezTo>
                  <a:pt x="3775110" y="4384960"/>
                  <a:pt x="3777191" y="4380647"/>
                  <a:pt x="3778217" y="4376545"/>
                </a:cubicBezTo>
                <a:cubicBezTo>
                  <a:pt x="3779242" y="4372443"/>
                  <a:pt x="3779755" y="4368341"/>
                  <a:pt x="3779755" y="4364239"/>
                </a:cubicBezTo>
                <a:cubicBezTo>
                  <a:pt x="3779755" y="4356155"/>
                  <a:pt x="3777583" y="4349157"/>
                  <a:pt x="3773240" y="4343246"/>
                </a:cubicBezTo>
                <a:cubicBezTo>
                  <a:pt x="3768896" y="4337334"/>
                  <a:pt x="3762864" y="4332749"/>
                  <a:pt x="3755142" y="4329491"/>
                </a:cubicBezTo>
                <a:cubicBezTo>
                  <a:pt x="3747420" y="4326234"/>
                  <a:pt x="3738553" y="4324605"/>
                  <a:pt x="3728539" y="4324605"/>
                </a:cubicBezTo>
                <a:close/>
                <a:moveTo>
                  <a:pt x="3623764" y="4324605"/>
                </a:moveTo>
                <a:cubicBezTo>
                  <a:pt x="3610131" y="4324605"/>
                  <a:pt x="3598729" y="4327320"/>
                  <a:pt x="3589560" y="4332749"/>
                </a:cubicBezTo>
                <a:cubicBezTo>
                  <a:pt x="3580390" y="4338178"/>
                  <a:pt x="3573513" y="4345236"/>
                  <a:pt x="3568928" y="4353923"/>
                </a:cubicBezTo>
                <a:lnTo>
                  <a:pt x="3601142" y="4370030"/>
                </a:lnTo>
                <a:cubicBezTo>
                  <a:pt x="3603072" y="4366169"/>
                  <a:pt x="3605727" y="4363243"/>
                  <a:pt x="3609105" y="4361253"/>
                </a:cubicBezTo>
                <a:cubicBezTo>
                  <a:pt x="3612483" y="4359262"/>
                  <a:pt x="3616042" y="4358266"/>
                  <a:pt x="3619783" y="4358266"/>
                </a:cubicBezTo>
                <a:cubicBezTo>
                  <a:pt x="3623884" y="4358266"/>
                  <a:pt x="3626961" y="4359141"/>
                  <a:pt x="3629012" y="4360891"/>
                </a:cubicBezTo>
                <a:cubicBezTo>
                  <a:pt x="3631063" y="4362640"/>
                  <a:pt x="3632089" y="4365083"/>
                  <a:pt x="3632089" y="4368220"/>
                </a:cubicBezTo>
                <a:cubicBezTo>
                  <a:pt x="3632089" y="4369668"/>
                  <a:pt x="3631848" y="4371206"/>
                  <a:pt x="3631365" y="4372835"/>
                </a:cubicBezTo>
                <a:cubicBezTo>
                  <a:pt x="3630882" y="4374464"/>
                  <a:pt x="3629947" y="4376304"/>
                  <a:pt x="3628560" y="4378355"/>
                </a:cubicBezTo>
                <a:cubicBezTo>
                  <a:pt x="3627172" y="4380406"/>
                  <a:pt x="3625031" y="4382819"/>
                  <a:pt x="3622135" y="4385594"/>
                </a:cubicBezTo>
                <a:lnTo>
                  <a:pt x="3576348" y="4427942"/>
                </a:lnTo>
                <a:lnTo>
                  <a:pt x="3576348" y="4454183"/>
                </a:lnTo>
                <a:lnTo>
                  <a:pt x="3677876" y="4454183"/>
                </a:lnTo>
                <a:lnTo>
                  <a:pt x="3677876" y="4421065"/>
                </a:lnTo>
                <a:lnTo>
                  <a:pt x="3635176" y="4421065"/>
                </a:lnTo>
                <a:lnTo>
                  <a:pt x="3653263" y="4404596"/>
                </a:lnTo>
                <a:cubicBezTo>
                  <a:pt x="3659416" y="4399046"/>
                  <a:pt x="3664061" y="4394009"/>
                  <a:pt x="3667198" y="4389485"/>
                </a:cubicBezTo>
                <a:cubicBezTo>
                  <a:pt x="3670335" y="4384960"/>
                  <a:pt x="3672416" y="4380647"/>
                  <a:pt x="3673442" y="4376545"/>
                </a:cubicBezTo>
                <a:cubicBezTo>
                  <a:pt x="3674467" y="4372443"/>
                  <a:pt x="3674980" y="4368341"/>
                  <a:pt x="3674980" y="4364239"/>
                </a:cubicBezTo>
                <a:cubicBezTo>
                  <a:pt x="3674980" y="4356155"/>
                  <a:pt x="3672808" y="4349157"/>
                  <a:pt x="3668465" y="4343246"/>
                </a:cubicBezTo>
                <a:cubicBezTo>
                  <a:pt x="3664121" y="4337334"/>
                  <a:pt x="3658089" y="4332749"/>
                  <a:pt x="3650367" y="4329491"/>
                </a:cubicBezTo>
                <a:cubicBezTo>
                  <a:pt x="3642646" y="4326234"/>
                  <a:pt x="3633778" y="4324605"/>
                  <a:pt x="3623764" y="4324605"/>
                </a:cubicBezTo>
                <a:close/>
                <a:moveTo>
                  <a:pt x="3510074" y="4324605"/>
                </a:moveTo>
                <a:cubicBezTo>
                  <a:pt x="3498853" y="4324605"/>
                  <a:pt x="3488930" y="4327199"/>
                  <a:pt x="3480303" y="4332387"/>
                </a:cubicBezTo>
                <a:cubicBezTo>
                  <a:pt x="3471677" y="4337575"/>
                  <a:pt x="3464920" y="4345116"/>
                  <a:pt x="3460034" y="4355009"/>
                </a:cubicBezTo>
                <a:cubicBezTo>
                  <a:pt x="3455148" y="4364902"/>
                  <a:pt x="3452704" y="4376847"/>
                  <a:pt x="3452704" y="4390842"/>
                </a:cubicBezTo>
                <a:cubicBezTo>
                  <a:pt x="3452704" y="4404837"/>
                  <a:pt x="3455148" y="4416782"/>
                  <a:pt x="3460034" y="4426675"/>
                </a:cubicBezTo>
                <a:cubicBezTo>
                  <a:pt x="3464920" y="4436568"/>
                  <a:pt x="3471677" y="4444109"/>
                  <a:pt x="3480303" y="4449297"/>
                </a:cubicBezTo>
                <a:cubicBezTo>
                  <a:pt x="3488930" y="4454485"/>
                  <a:pt x="3498853" y="4457079"/>
                  <a:pt x="3510074" y="4457079"/>
                </a:cubicBezTo>
                <a:cubicBezTo>
                  <a:pt x="3521294" y="4457079"/>
                  <a:pt x="3531217" y="4454485"/>
                  <a:pt x="3539844" y="4449297"/>
                </a:cubicBezTo>
                <a:cubicBezTo>
                  <a:pt x="3548470" y="4444109"/>
                  <a:pt x="3555227" y="4436568"/>
                  <a:pt x="3560113" y="4426675"/>
                </a:cubicBezTo>
                <a:cubicBezTo>
                  <a:pt x="3564999" y="4416782"/>
                  <a:pt x="3567442" y="4404837"/>
                  <a:pt x="3567442" y="4390842"/>
                </a:cubicBezTo>
                <a:cubicBezTo>
                  <a:pt x="3567442" y="4376847"/>
                  <a:pt x="3564999" y="4364902"/>
                  <a:pt x="3560113" y="4355009"/>
                </a:cubicBezTo>
                <a:cubicBezTo>
                  <a:pt x="3555227" y="4345116"/>
                  <a:pt x="3548470" y="4337575"/>
                  <a:pt x="3539844" y="4332387"/>
                </a:cubicBezTo>
                <a:cubicBezTo>
                  <a:pt x="3531217" y="4327199"/>
                  <a:pt x="3521294" y="4324605"/>
                  <a:pt x="3510074" y="4324605"/>
                </a:cubicBezTo>
                <a:close/>
                <a:moveTo>
                  <a:pt x="3385639" y="4324605"/>
                </a:moveTo>
                <a:cubicBezTo>
                  <a:pt x="3372006" y="4324605"/>
                  <a:pt x="3360604" y="4327320"/>
                  <a:pt x="3351435" y="4332749"/>
                </a:cubicBezTo>
                <a:cubicBezTo>
                  <a:pt x="3342265" y="4338178"/>
                  <a:pt x="3335388" y="4345236"/>
                  <a:pt x="3330803" y="4353923"/>
                </a:cubicBezTo>
                <a:lnTo>
                  <a:pt x="3363017" y="4370030"/>
                </a:lnTo>
                <a:cubicBezTo>
                  <a:pt x="3364948" y="4366169"/>
                  <a:pt x="3367602" y="4363243"/>
                  <a:pt x="3370980" y="4361253"/>
                </a:cubicBezTo>
                <a:cubicBezTo>
                  <a:pt x="3374358" y="4359262"/>
                  <a:pt x="3377917" y="4358266"/>
                  <a:pt x="3381658" y="4358266"/>
                </a:cubicBezTo>
                <a:cubicBezTo>
                  <a:pt x="3385760" y="4358266"/>
                  <a:pt x="3388836" y="4359141"/>
                  <a:pt x="3390887" y="4360891"/>
                </a:cubicBezTo>
                <a:cubicBezTo>
                  <a:pt x="3392938" y="4362640"/>
                  <a:pt x="3393964" y="4365083"/>
                  <a:pt x="3393964" y="4368220"/>
                </a:cubicBezTo>
                <a:cubicBezTo>
                  <a:pt x="3393964" y="4369668"/>
                  <a:pt x="3393723" y="4371206"/>
                  <a:pt x="3393240" y="4372835"/>
                </a:cubicBezTo>
                <a:cubicBezTo>
                  <a:pt x="3392757" y="4374464"/>
                  <a:pt x="3391822" y="4376304"/>
                  <a:pt x="3390435" y="4378355"/>
                </a:cubicBezTo>
                <a:cubicBezTo>
                  <a:pt x="3389047" y="4380406"/>
                  <a:pt x="3386906" y="4382819"/>
                  <a:pt x="3384010" y="4385594"/>
                </a:cubicBezTo>
                <a:lnTo>
                  <a:pt x="3338223" y="4427942"/>
                </a:lnTo>
                <a:lnTo>
                  <a:pt x="3338223" y="4454183"/>
                </a:lnTo>
                <a:lnTo>
                  <a:pt x="3439751" y="4454183"/>
                </a:lnTo>
                <a:lnTo>
                  <a:pt x="3439751" y="4421065"/>
                </a:lnTo>
                <a:lnTo>
                  <a:pt x="3397051" y="4421065"/>
                </a:lnTo>
                <a:lnTo>
                  <a:pt x="3415138" y="4404596"/>
                </a:lnTo>
                <a:cubicBezTo>
                  <a:pt x="3421291" y="4399046"/>
                  <a:pt x="3425936" y="4394009"/>
                  <a:pt x="3429073" y="4389485"/>
                </a:cubicBezTo>
                <a:cubicBezTo>
                  <a:pt x="3432210" y="4384960"/>
                  <a:pt x="3434291" y="4380647"/>
                  <a:pt x="3435317" y="4376545"/>
                </a:cubicBezTo>
                <a:cubicBezTo>
                  <a:pt x="3436342" y="4372443"/>
                  <a:pt x="3436855" y="4368341"/>
                  <a:pt x="3436855" y="4364239"/>
                </a:cubicBezTo>
                <a:cubicBezTo>
                  <a:pt x="3436855" y="4356155"/>
                  <a:pt x="3434683" y="4349157"/>
                  <a:pt x="3430340" y="4343246"/>
                </a:cubicBezTo>
                <a:cubicBezTo>
                  <a:pt x="3425996" y="4337334"/>
                  <a:pt x="3419964" y="4332749"/>
                  <a:pt x="3412242" y="4329491"/>
                </a:cubicBezTo>
                <a:cubicBezTo>
                  <a:pt x="3404521" y="4326234"/>
                  <a:pt x="3395653" y="4324605"/>
                  <a:pt x="3385639" y="4324605"/>
                </a:cubicBezTo>
                <a:close/>
                <a:moveTo>
                  <a:pt x="2977398" y="4324605"/>
                </a:moveTo>
                <a:cubicBezTo>
                  <a:pt x="2964367" y="4324605"/>
                  <a:pt x="2953478" y="4326536"/>
                  <a:pt x="2944731" y="4330396"/>
                </a:cubicBezTo>
                <a:cubicBezTo>
                  <a:pt x="2935984" y="4334257"/>
                  <a:pt x="2929409" y="4339415"/>
                  <a:pt x="2925005" y="4345870"/>
                </a:cubicBezTo>
                <a:cubicBezTo>
                  <a:pt x="2920601" y="4352324"/>
                  <a:pt x="2918400" y="4359473"/>
                  <a:pt x="2918400" y="4367315"/>
                </a:cubicBezTo>
                <a:cubicBezTo>
                  <a:pt x="2918400" y="4374072"/>
                  <a:pt x="2919667" y="4379712"/>
                  <a:pt x="2922200" y="4384236"/>
                </a:cubicBezTo>
                <a:cubicBezTo>
                  <a:pt x="2924734" y="4388761"/>
                  <a:pt x="2928082" y="4392410"/>
                  <a:pt x="2932244" y="4395185"/>
                </a:cubicBezTo>
                <a:cubicBezTo>
                  <a:pt x="2936407" y="4397960"/>
                  <a:pt x="2940991" y="4400192"/>
                  <a:pt x="2945999" y="4401881"/>
                </a:cubicBezTo>
                <a:cubicBezTo>
                  <a:pt x="2951005" y="4403571"/>
                  <a:pt x="2955982" y="4404928"/>
                  <a:pt x="2960929" y="4405953"/>
                </a:cubicBezTo>
                <a:cubicBezTo>
                  <a:pt x="2965875" y="4406979"/>
                  <a:pt x="2970430" y="4407944"/>
                  <a:pt x="2974592" y="4408849"/>
                </a:cubicBezTo>
                <a:cubicBezTo>
                  <a:pt x="2978755" y="4409754"/>
                  <a:pt x="2982103" y="4410870"/>
                  <a:pt x="2984637" y="4412197"/>
                </a:cubicBezTo>
                <a:cubicBezTo>
                  <a:pt x="2987170" y="4413524"/>
                  <a:pt x="2988437" y="4415334"/>
                  <a:pt x="2988437" y="4417626"/>
                </a:cubicBezTo>
                <a:cubicBezTo>
                  <a:pt x="2988437" y="4419074"/>
                  <a:pt x="2987894" y="4420311"/>
                  <a:pt x="2986808" y="4421336"/>
                </a:cubicBezTo>
                <a:cubicBezTo>
                  <a:pt x="2985722" y="4422362"/>
                  <a:pt x="2984003" y="4423146"/>
                  <a:pt x="2981650" y="4423689"/>
                </a:cubicBezTo>
                <a:cubicBezTo>
                  <a:pt x="2979298" y="4424232"/>
                  <a:pt x="2976070" y="4424503"/>
                  <a:pt x="2971968" y="4424503"/>
                </a:cubicBezTo>
                <a:cubicBezTo>
                  <a:pt x="2964970" y="4424503"/>
                  <a:pt x="2957762" y="4423448"/>
                  <a:pt x="2950342" y="4421336"/>
                </a:cubicBezTo>
                <a:cubicBezTo>
                  <a:pt x="2942922" y="4419225"/>
                  <a:pt x="2936195" y="4416420"/>
                  <a:pt x="2930163" y="4412921"/>
                </a:cubicBezTo>
                <a:lnTo>
                  <a:pt x="2916409" y="4444049"/>
                </a:lnTo>
                <a:cubicBezTo>
                  <a:pt x="2922803" y="4447909"/>
                  <a:pt x="2930947" y="4451046"/>
                  <a:pt x="2940840" y="4453459"/>
                </a:cubicBezTo>
                <a:cubicBezTo>
                  <a:pt x="2950734" y="4455872"/>
                  <a:pt x="2960989" y="4457079"/>
                  <a:pt x="2971606" y="4457079"/>
                </a:cubicBezTo>
                <a:cubicBezTo>
                  <a:pt x="2984757" y="4457079"/>
                  <a:pt x="2995676" y="4455118"/>
                  <a:pt x="3004363" y="4451197"/>
                </a:cubicBezTo>
                <a:cubicBezTo>
                  <a:pt x="3013049" y="4447276"/>
                  <a:pt x="3019595" y="4442088"/>
                  <a:pt x="3023998" y="4435633"/>
                </a:cubicBezTo>
                <a:cubicBezTo>
                  <a:pt x="3028402" y="4429179"/>
                  <a:pt x="3030604" y="4422090"/>
                  <a:pt x="3030604" y="4414369"/>
                </a:cubicBezTo>
                <a:cubicBezTo>
                  <a:pt x="3030604" y="4407733"/>
                  <a:pt x="3029337" y="4402183"/>
                  <a:pt x="3026804" y="4397719"/>
                </a:cubicBezTo>
                <a:cubicBezTo>
                  <a:pt x="3024270" y="4393255"/>
                  <a:pt x="3020922" y="4389635"/>
                  <a:pt x="3016760" y="4386861"/>
                </a:cubicBezTo>
                <a:cubicBezTo>
                  <a:pt x="3012597" y="4384086"/>
                  <a:pt x="3008042" y="4381854"/>
                  <a:pt x="3003096" y="4380164"/>
                </a:cubicBezTo>
                <a:cubicBezTo>
                  <a:pt x="2998149" y="4378475"/>
                  <a:pt x="2993172" y="4377148"/>
                  <a:pt x="2988165" y="4376183"/>
                </a:cubicBezTo>
                <a:cubicBezTo>
                  <a:pt x="2983158" y="4375218"/>
                  <a:pt x="2978574" y="4374313"/>
                  <a:pt x="2974411" y="4373468"/>
                </a:cubicBezTo>
                <a:cubicBezTo>
                  <a:pt x="2970249" y="4372624"/>
                  <a:pt x="2966901" y="4371568"/>
                  <a:pt x="2964367" y="4370301"/>
                </a:cubicBezTo>
                <a:cubicBezTo>
                  <a:pt x="2961833" y="4369034"/>
                  <a:pt x="2960567" y="4367315"/>
                  <a:pt x="2960567" y="4365144"/>
                </a:cubicBezTo>
                <a:cubicBezTo>
                  <a:pt x="2960567" y="4363696"/>
                  <a:pt x="2961079" y="4362369"/>
                  <a:pt x="2962105" y="4361162"/>
                </a:cubicBezTo>
                <a:cubicBezTo>
                  <a:pt x="2963131" y="4359956"/>
                  <a:pt x="2964850" y="4358990"/>
                  <a:pt x="2967263" y="4358266"/>
                </a:cubicBezTo>
                <a:cubicBezTo>
                  <a:pt x="2969676" y="4357543"/>
                  <a:pt x="2972933" y="4357181"/>
                  <a:pt x="2977035" y="4357181"/>
                </a:cubicBezTo>
                <a:cubicBezTo>
                  <a:pt x="2982586" y="4357181"/>
                  <a:pt x="2988286" y="4357965"/>
                  <a:pt x="2994138" y="4359533"/>
                </a:cubicBezTo>
                <a:cubicBezTo>
                  <a:pt x="2999989" y="4361102"/>
                  <a:pt x="3006052" y="4363454"/>
                  <a:pt x="3012326" y="4366591"/>
                </a:cubicBezTo>
                <a:lnTo>
                  <a:pt x="3025175" y="4335645"/>
                </a:lnTo>
                <a:cubicBezTo>
                  <a:pt x="3018539" y="4331904"/>
                  <a:pt x="3011059" y="4329130"/>
                  <a:pt x="3002734" y="4327320"/>
                </a:cubicBezTo>
                <a:cubicBezTo>
                  <a:pt x="2994409" y="4325510"/>
                  <a:pt x="2985964" y="4324605"/>
                  <a:pt x="2977398" y="4324605"/>
                </a:cubicBezTo>
                <a:close/>
                <a:moveTo>
                  <a:pt x="2295465" y="4324605"/>
                </a:moveTo>
                <a:cubicBezTo>
                  <a:pt x="2285209" y="4324605"/>
                  <a:pt x="2275708" y="4326234"/>
                  <a:pt x="2266961" y="4329491"/>
                </a:cubicBezTo>
                <a:cubicBezTo>
                  <a:pt x="2258214" y="4332749"/>
                  <a:pt x="2250643" y="4337364"/>
                  <a:pt x="2244249" y="4343336"/>
                </a:cubicBezTo>
                <a:cubicBezTo>
                  <a:pt x="2237854" y="4349308"/>
                  <a:pt x="2232877" y="4356306"/>
                  <a:pt x="2229318" y="4364329"/>
                </a:cubicBezTo>
                <a:cubicBezTo>
                  <a:pt x="2225759" y="4372352"/>
                  <a:pt x="2223979" y="4381190"/>
                  <a:pt x="2223979" y="4390842"/>
                </a:cubicBezTo>
                <a:cubicBezTo>
                  <a:pt x="2223979" y="4400373"/>
                  <a:pt x="2225759" y="4409181"/>
                  <a:pt x="2229318" y="4417264"/>
                </a:cubicBezTo>
                <a:cubicBezTo>
                  <a:pt x="2232877" y="4425348"/>
                  <a:pt x="2237854" y="4432376"/>
                  <a:pt x="2244249" y="4438348"/>
                </a:cubicBezTo>
                <a:cubicBezTo>
                  <a:pt x="2250643" y="4444320"/>
                  <a:pt x="2258214" y="4448935"/>
                  <a:pt x="2266961" y="4452193"/>
                </a:cubicBezTo>
                <a:lnTo>
                  <a:pt x="2277992" y="4455146"/>
                </a:lnTo>
                <a:lnTo>
                  <a:pt x="2290759" y="4467847"/>
                </a:lnTo>
                <a:cubicBezTo>
                  <a:pt x="2295947" y="4472492"/>
                  <a:pt x="2300924" y="4476142"/>
                  <a:pt x="2305690" y="4478796"/>
                </a:cubicBezTo>
                <a:cubicBezTo>
                  <a:pt x="2310455" y="4481450"/>
                  <a:pt x="2315372" y="4483350"/>
                  <a:pt x="2320439" y="4484497"/>
                </a:cubicBezTo>
                <a:cubicBezTo>
                  <a:pt x="2325506" y="4485643"/>
                  <a:pt x="2330996" y="4486216"/>
                  <a:pt x="2336908" y="4486216"/>
                </a:cubicBezTo>
                <a:cubicBezTo>
                  <a:pt x="2352472" y="4486216"/>
                  <a:pt x="2364778" y="4480847"/>
                  <a:pt x="2373827" y="4470109"/>
                </a:cubicBezTo>
                <a:lnTo>
                  <a:pt x="2355368" y="4448392"/>
                </a:lnTo>
                <a:cubicBezTo>
                  <a:pt x="2349938" y="4453821"/>
                  <a:pt x="2344087" y="4456536"/>
                  <a:pt x="2337813" y="4456536"/>
                </a:cubicBezTo>
                <a:cubicBezTo>
                  <a:pt x="2335279" y="4456536"/>
                  <a:pt x="2333017" y="4456053"/>
                  <a:pt x="2331026" y="4455088"/>
                </a:cubicBezTo>
                <a:lnTo>
                  <a:pt x="2326275" y="4451117"/>
                </a:lnTo>
                <a:lnTo>
                  <a:pt x="2336229" y="4446288"/>
                </a:lnTo>
                <a:cubicBezTo>
                  <a:pt x="2340000" y="4443981"/>
                  <a:pt x="2343483" y="4441334"/>
                  <a:pt x="2346681" y="4438348"/>
                </a:cubicBezTo>
                <a:cubicBezTo>
                  <a:pt x="2353075" y="4432376"/>
                  <a:pt x="2358052" y="4425348"/>
                  <a:pt x="2361611" y="4417264"/>
                </a:cubicBezTo>
                <a:cubicBezTo>
                  <a:pt x="2365170" y="4409181"/>
                  <a:pt x="2366950" y="4400373"/>
                  <a:pt x="2366950" y="4390842"/>
                </a:cubicBezTo>
                <a:cubicBezTo>
                  <a:pt x="2366950" y="4381190"/>
                  <a:pt x="2365170" y="4372352"/>
                  <a:pt x="2361611" y="4364329"/>
                </a:cubicBezTo>
                <a:cubicBezTo>
                  <a:pt x="2358052" y="4356306"/>
                  <a:pt x="2353075" y="4349308"/>
                  <a:pt x="2346681" y="4343336"/>
                </a:cubicBezTo>
                <a:cubicBezTo>
                  <a:pt x="2340286" y="4337364"/>
                  <a:pt x="2332746" y="4332749"/>
                  <a:pt x="2324059" y="4329491"/>
                </a:cubicBezTo>
                <a:cubicBezTo>
                  <a:pt x="2315372" y="4326234"/>
                  <a:pt x="2305840" y="4324605"/>
                  <a:pt x="2295465" y="4324605"/>
                </a:cubicBezTo>
                <a:close/>
                <a:moveTo>
                  <a:pt x="4186891" y="4182625"/>
                </a:moveTo>
                <a:cubicBezTo>
                  <a:pt x="4190752" y="4182625"/>
                  <a:pt x="4193889" y="4183802"/>
                  <a:pt x="4196302" y="4186154"/>
                </a:cubicBezTo>
                <a:cubicBezTo>
                  <a:pt x="4198715" y="4188507"/>
                  <a:pt x="4199921" y="4191674"/>
                  <a:pt x="4199922" y="4195656"/>
                </a:cubicBezTo>
                <a:cubicBezTo>
                  <a:pt x="4199921" y="4198310"/>
                  <a:pt x="4199378" y="4200602"/>
                  <a:pt x="4198293" y="4202533"/>
                </a:cubicBezTo>
                <a:cubicBezTo>
                  <a:pt x="4197207" y="4204463"/>
                  <a:pt x="4195668" y="4205941"/>
                  <a:pt x="4193678" y="4206967"/>
                </a:cubicBezTo>
                <a:cubicBezTo>
                  <a:pt x="4191687" y="4207992"/>
                  <a:pt x="4189425" y="4208505"/>
                  <a:pt x="4186891" y="4208505"/>
                </a:cubicBezTo>
                <a:cubicBezTo>
                  <a:pt x="4184357" y="4208505"/>
                  <a:pt x="4182126" y="4207992"/>
                  <a:pt x="4180195" y="4206967"/>
                </a:cubicBezTo>
                <a:cubicBezTo>
                  <a:pt x="4178265" y="4205941"/>
                  <a:pt x="4176726" y="4204463"/>
                  <a:pt x="4175580" y="4202533"/>
                </a:cubicBezTo>
                <a:cubicBezTo>
                  <a:pt x="4174434" y="4200602"/>
                  <a:pt x="4173861" y="4198310"/>
                  <a:pt x="4173861" y="4195656"/>
                </a:cubicBezTo>
                <a:cubicBezTo>
                  <a:pt x="4173861" y="4193001"/>
                  <a:pt x="4174434" y="4190709"/>
                  <a:pt x="4175580" y="4188779"/>
                </a:cubicBezTo>
                <a:cubicBezTo>
                  <a:pt x="4176726" y="4186848"/>
                  <a:pt x="4178265" y="4185340"/>
                  <a:pt x="4180195" y="4184254"/>
                </a:cubicBezTo>
                <a:cubicBezTo>
                  <a:pt x="4182126" y="4183168"/>
                  <a:pt x="4184357" y="4182625"/>
                  <a:pt x="4186891" y="4182625"/>
                </a:cubicBezTo>
                <a:close/>
                <a:moveTo>
                  <a:pt x="3815416" y="4182625"/>
                </a:moveTo>
                <a:cubicBezTo>
                  <a:pt x="3819277" y="4182625"/>
                  <a:pt x="3822414" y="4183802"/>
                  <a:pt x="3824827" y="4186154"/>
                </a:cubicBezTo>
                <a:cubicBezTo>
                  <a:pt x="3827240" y="4188507"/>
                  <a:pt x="3828447" y="4191674"/>
                  <a:pt x="3828447" y="4195656"/>
                </a:cubicBezTo>
                <a:cubicBezTo>
                  <a:pt x="3828447" y="4198310"/>
                  <a:pt x="3827904" y="4200602"/>
                  <a:pt x="3826818" y="4202533"/>
                </a:cubicBezTo>
                <a:cubicBezTo>
                  <a:pt x="3825732" y="4204463"/>
                  <a:pt x="3824194" y="4205941"/>
                  <a:pt x="3822203" y="4206967"/>
                </a:cubicBezTo>
                <a:cubicBezTo>
                  <a:pt x="3820212" y="4207992"/>
                  <a:pt x="3817950" y="4208505"/>
                  <a:pt x="3815416" y="4208505"/>
                </a:cubicBezTo>
                <a:cubicBezTo>
                  <a:pt x="3812883" y="4208505"/>
                  <a:pt x="3810651" y="4207992"/>
                  <a:pt x="3808720" y="4206967"/>
                </a:cubicBezTo>
                <a:cubicBezTo>
                  <a:pt x="3806790" y="4205941"/>
                  <a:pt x="3805251" y="4204463"/>
                  <a:pt x="3804105" y="4202533"/>
                </a:cubicBezTo>
                <a:cubicBezTo>
                  <a:pt x="3802959" y="4200602"/>
                  <a:pt x="3802386" y="4198310"/>
                  <a:pt x="3802386" y="4195656"/>
                </a:cubicBezTo>
                <a:cubicBezTo>
                  <a:pt x="3802386" y="4193001"/>
                  <a:pt x="3802959" y="4190709"/>
                  <a:pt x="3804105" y="4188779"/>
                </a:cubicBezTo>
                <a:cubicBezTo>
                  <a:pt x="3805251" y="4186848"/>
                  <a:pt x="3806790" y="4185340"/>
                  <a:pt x="3808720" y="4184254"/>
                </a:cubicBezTo>
                <a:cubicBezTo>
                  <a:pt x="3810651" y="4183168"/>
                  <a:pt x="3812883" y="4182625"/>
                  <a:pt x="3815416" y="4182625"/>
                </a:cubicBezTo>
                <a:close/>
                <a:moveTo>
                  <a:pt x="2881062" y="4166157"/>
                </a:moveTo>
                <a:cubicBezTo>
                  <a:pt x="2884319" y="4166157"/>
                  <a:pt x="2887215" y="4166790"/>
                  <a:pt x="2889748" y="4168057"/>
                </a:cubicBezTo>
                <a:cubicBezTo>
                  <a:pt x="2892282" y="4169324"/>
                  <a:pt x="2894273" y="4171133"/>
                  <a:pt x="2895721" y="4173486"/>
                </a:cubicBezTo>
                <a:cubicBezTo>
                  <a:pt x="2897168" y="4175839"/>
                  <a:pt x="2897892" y="4178644"/>
                  <a:pt x="2897892" y="4181901"/>
                </a:cubicBezTo>
                <a:cubicBezTo>
                  <a:pt x="2897892" y="4185038"/>
                  <a:pt x="2897168" y="4187813"/>
                  <a:pt x="2895721" y="4190226"/>
                </a:cubicBezTo>
                <a:cubicBezTo>
                  <a:pt x="2894273" y="4192639"/>
                  <a:pt x="2892282" y="4194510"/>
                  <a:pt x="2889748" y="4195837"/>
                </a:cubicBezTo>
                <a:cubicBezTo>
                  <a:pt x="2887215" y="4197164"/>
                  <a:pt x="2884319" y="4197827"/>
                  <a:pt x="2881062" y="4197827"/>
                </a:cubicBezTo>
                <a:cubicBezTo>
                  <a:pt x="2877925" y="4197827"/>
                  <a:pt x="2875059" y="4197164"/>
                  <a:pt x="2872465" y="4195837"/>
                </a:cubicBezTo>
                <a:cubicBezTo>
                  <a:pt x="2869871" y="4194510"/>
                  <a:pt x="2867820" y="4192639"/>
                  <a:pt x="2866312" y="4190226"/>
                </a:cubicBezTo>
                <a:cubicBezTo>
                  <a:pt x="2864804" y="4187813"/>
                  <a:pt x="2864050" y="4185038"/>
                  <a:pt x="2864050" y="4181901"/>
                </a:cubicBezTo>
                <a:cubicBezTo>
                  <a:pt x="2864050" y="4178644"/>
                  <a:pt x="2864804" y="4175839"/>
                  <a:pt x="2866312" y="4173486"/>
                </a:cubicBezTo>
                <a:cubicBezTo>
                  <a:pt x="2867820" y="4171133"/>
                  <a:pt x="2869871" y="4169324"/>
                  <a:pt x="2872465" y="4168057"/>
                </a:cubicBezTo>
                <a:cubicBezTo>
                  <a:pt x="2875059" y="4166790"/>
                  <a:pt x="2877925" y="4166157"/>
                  <a:pt x="2881062" y="4166157"/>
                </a:cubicBezTo>
                <a:close/>
                <a:moveTo>
                  <a:pt x="2632507" y="4166157"/>
                </a:moveTo>
                <a:cubicBezTo>
                  <a:pt x="2635523" y="4166157"/>
                  <a:pt x="2638238" y="4166881"/>
                  <a:pt x="2640651" y="4168328"/>
                </a:cubicBezTo>
                <a:cubicBezTo>
                  <a:pt x="2643064" y="4169776"/>
                  <a:pt x="2644994" y="4171918"/>
                  <a:pt x="2646442" y="4174753"/>
                </a:cubicBezTo>
                <a:cubicBezTo>
                  <a:pt x="2647890" y="4177588"/>
                  <a:pt x="2648613" y="4181178"/>
                  <a:pt x="2648614" y="4185521"/>
                </a:cubicBezTo>
                <a:cubicBezTo>
                  <a:pt x="2648613" y="4189744"/>
                  <a:pt x="2647890" y="4193333"/>
                  <a:pt x="2646442" y="4196289"/>
                </a:cubicBezTo>
                <a:cubicBezTo>
                  <a:pt x="2644994" y="4199245"/>
                  <a:pt x="2643064" y="4201447"/>
                  <a:pt x="2640651" y="4202895"/>
                </a:cubicBezTo>
                <a:cubicBezTo>
                  <a:pt x="2638238" y="4204342"/>
                  <a:pt x="2635523" y="4205066"/>
                  <a:pt x="2632507" y="4205066"/>
                </a:cubicBezTo>
                <a:cubicBezTo>
                  <a:pt x="2629490" y="4205066"/>
                  <a:pt x="2626776" y="4204342"/>
                  <a:pt x="2624363" y="4202895"/>
                </a:cubicBezTo>
                <a:cubicBezTo>
                  <a:pt x="2621950" y="4201447"/>
                  <a:pt x="2620019" y="4199245"/>
                  <a:pt x="2618572" y="4196289"/>
                </a:cubicBezTo>
                <a:cubicBezTo>
                  <a:pt x="2617124" y="4193333"/>
                  <a:pt x="2616400" y="4189744"/>
                  <a:pt x="2616400" y="4185521"/>
                </a:cubicBezTo>
                <a:cubicBezTo>
                  <a:pt x="2616400" y="4181178"/>
                  <a:pt x="2617124" y="4177588"/>
                  <a:pt x="2618572" y="4174753"/>
                </a:cubicBezTo>
                <a:cubicBezTo>
                  <a:pt x="2620019" y="4171918"/>
                  <a:pt x="2621950" y="4169776"/>
                  <a:pt x="2624363" y="4168328"/>
                </a:cubicBezTo>
                <a:cubicBezTo>
                  <a:pt x="2626776" y="4166881"/>
                  <a:pt x="2629490" y="4166157"/>
                  <a:pt x="2632507" y="4166157"/>
                </a:cubicBezTo>
                <a:close/>
                <a:moveTo>
                  <a:pt x="1861887" y="4166157"/>
                </a:moveTo>
                <a:cubicBezTo>
                  <a:pt x="1865145" y="4166157"/>
                  <a:pt x="1868040" y="4166790"/>
                  <a:pt x="1870574" y="4168057"/>
                </a:cubicBezTo>
                <a:cubicBezTo>
                  <a:pt x="1873107" y="4169324"/>
                  <a:pt x="1875098" y="4171133"/>
                  <a:pt x="1876546" y="4173486"/>
                </a:cubicBezTo>
                <a:cubicBezTo>
                  <a:pt x="1877993" y="4175839"/>
                  <a:pt x="1878717" y="4178644"/>
                  <a:pt x="1878717" y="4181901"/>
                </a:cubicBezTo>
                <a:cubicBezTo>
                  <a:pt x="1878717" y="4185038"/>
                  <a:pt x="1877993" y="4187813"/>
                  <a:pt x="1876546" y="4190226"/>
                </a:cubicBezTo>
                <a:cubicBezTo>
                  <a:pt x="1875098" y="4192639"/>
                  <a:pt x="1873107" y="4194510"/>
                  <a:pt x="1870574" y="4195837"/>
                </a:cubicBezTo>
                <a:cubicBezTo>
                  <a:pt x="1868040" y="4197164"/>
                  <a:pt x="1865145" y="4197827"/>
                  <a:pt x="1861887" y="4197827"/>
                </a:cubicBezTo>
                <a:cubicBezTo>
                  <a:pt x="1858750" y="4197827"/>
                  <a:pt x="1855884" y="4197164"/>
                  <a:pt x="1853291" y="4195837"/>
                </a:cubicBezTo>
                <a:cubicBezTo>
                  <a:pt x="1850697" y="4194510"/>
                  <a:pt x="1848646" y="4192639"/>
                  <a:pt x="1847137" y="4190226"/>
                </a:cubicBezTo>
                <a:cubicBezTo>
                  <a:pt x="1845630" y="4187813"/>
                  <a:pt x="1844875" y="4185038"/>
                  <a:pt x="1844875" y="4181901"/>
                </a:cubicBezTo>
                <a:cubicBezTo>
                  <a:pt x="1844875" y="4178644"/>
                  <a:pt x="1845630" y="4175839"/>
                  <a:pt x="1847137" y="4173486"/>
                </a:cubicBezTo>
                <a:cubicBezTo>
                  <a:pt x="1848646" y="4171133"/>
                  <a:pt x="1850697" y="4169324"/>
                  <a:pt x="1853291" y="4168057"/>
                </a:cubicBezTo>
                <a:cubicBezTo>
                  <a:pt x="1855884" y="4166790"/>
                  <a:pt x="1858750" y="4166157"/>
                  <a:pt x="1861887" y="4166157"/>
                </a:cubicBezTo>
                <a:close/>
                <a:moveTo>
                  <a:pt x="2231371" y="4162175"/>
                </a:moveTo>
                <a:cubicBezTo>
                  <a:pt x="2234749" y="4162175"/>
                  <a:pt x="2237645" y="4162929"/>
                  <a:pt x="2240058" y="4164437"/>
                </a:cubicBezTo>
                <a:cubicBezTo>
                  <a:pt x="2242471" y="4165946"/>
                  <a:pt x="2244371" y="4168057"/>
                  <a:pt x="2245759" y="4170772"/>
                </a:cubicBezTo>
                <a:lnTo>
                  <a:pt x="2246732" y="4175386"/>
                </a:lnTo>
                <a:lnTo>
                  <a:pt x="2215962" y="4175386"/>
                </a:lnTo>
                <a:lnTo>
                  <a:pt x="2216893" y="4170772"/>
                </a:lnTo>
                <a:cubicBezTo>
                  <a:pt x="2218220" y="4168057"/>
                  <a:pt x="2220120" y="4165946"/>
                  <a:pt x="2222594" y="4164437"/>
                </a:cubicBezTo>
                <a:cubicBezTo>
                  <a:pt x="2225067" y="4162929"/>
                  <a:pt x="2227993" y="4162175"/>
                  <a:pt x="2231371" y="4162175"/>
                </a:cubicBezTo>
                <a:close/>
                <a:moveTo>
                  <a:pt x="4062523" y="4139734"/>
                </a:moveTo>
                <a:cubicBezTo>
                  <a:pt x="4065298" y="4139734"/>
                  <a:pt x="4067772" y="4140700"/>
                  <a:pt x="4069943" y="4142630"/>
                </a:cubicBezTo>
                <a:cubicBezTo>
                  <a:pt x="4072115" y="4144560"/>
                  <a:pt x="4073834" y="4147848"/>
                  <a:pt x="4075101" y="4152493"/>
                </a:cubicBezTo>
                <a:cubicBezTo>
                  <a:pt x="4076368" y="4157138"/>
                  <a:pt x="4077001" y="4163563"/>
                  <a:pt x="4077001" y="4171767"/>
                </a:cubicBezTo>
                <a:cubicBezTo>
                  <a:pt x="4077001" y="4179850"/>
                  <a:pt x="4076368" y="4186245"/>
                  <a:pt x="4075101" y="4190950"/>
                </a:cubicBezTo>
                <a:cubicBezTo>
                  <a:pt x="4073834" y="4195656"/>
                  <a:pt x="4072115" y="4198974"/>
                  <a:pt x="4069943" y="4200904"/>
                </a:cubicBezTo>
                <a:cubicBezTo>
                  <a:pt x="4067772" y="4202834"/>
                  <a:pt x="4065298" y="4203800"/>
                  <a:pt x="4062523" y="4203800"/>
                </a:cubicBezTo>
                <a:cubicBezTo>
                  <a:pt x="4059748" y="4203800"/>
                  <a:pt x="4057275" y="4202834"/>
                  <a:pt x="4055103" y="4200904"/>
                </a:cubicBezTo>
                <a:cubicBezTo>
                  <a:pt x="4052932" y="4198974"/>
                  <a:pt x="4051212" y="4195656"/>
                  <a:pt x="4049946" y="4190950"/>
                </a:cubicBezTo>
                <a:cubicBezTo>
                  <a:pt x="4048679" y="4186245"/>
                  <a:pt x="4048045" y="4179850"/>
                  <a:pt x="4048045" y="4171767"/>
                </a:cubicBezTo>
                <a:cubicBezTo>
                  <a:pt x="4048045" y="4163563"/>
                  <a:pt x="4048679" y="4157138"/>
                  <a:pt x="4049946" y="4152493"/>
                </a:cubicBezTo>
                <a:cubicBezTo>
                  <a:pt x="4051212" y="4147848"/>
                  <a:pt x="4052932" y="4144560"/>
                  <a:pt x="4055103" y="4142630"/>
                </a:cubicBezTo>
                <a:cubicBezTo>
                  <a:pt x="4057275" y="4140700"/>
                  <a:pt x="4059748" y="4139734"/>
                  <a:pt x="4062523" y="4139734"/>
                </a:cubicBezTo>
                <a:close/>
                <a:moveTo>
                  <a:pt x="3938698" y="4139734"/>
                </a:moveTo>
                <a:cubicBezTo>
                  <a:pt x="3941473" y="4139734"/>
                  <a:pt x="3943947" y="4140700"/>
                  <a:pt x="3946118" y="4142630"/>
                </a:cubicBezTo>
                <a:cubicBezTo>
                  <a:pt x="3948290" y="4144560"/>
                  <a:pt x="3950010" y="4147848"/>
                  <a:pt x="3951276" y="4152493"/>
                </a:cubicBezTo>
                <a:cubicBezTo>
                  <a:pt x="3952543" y="4157138"/>
                  <a:pt x="3953176" y="4163563"/>
                  <a:pt x="3953176" y="4171767"/>
                </a:cubicBezTo>
                <a:cubicBezTo>
                  <a:pt x="3953176" y="4179850"/>
                  <a:pt x="3952543" y="4186245"/>
                  <a:pt x="3951276" y="4190950"/>
                </a:cubicBezTo>
                <a:cubicBezTo>
                  <a:pt x="3950010" y="4195656"/>
                  <a:pt x="3948290" y="4198974"/>
                  <a:pt x="3946118" y="4200904"/>
                </a:cubicBezTo>
                <a:cubicBezTo>
                  <a:pt x="3943947" y="4202834"/>
                  <a:pt x="3941473" y="4203800"/>
                  <a:pt x="3938698" y="4203800"/>
                </a:cubicBezTo>
                <a:cubicBezTo>
                  <a:pt x="3935923" y="4203800"/>
                  <a:pt x="3933450" y="4202834"/>
                  <a:pt x="3931278" y="4200904"/>
                </a:cubicBezTo>
                <a:cubicBezTo>
                  <a:pt x="3929107" y="4198974"/>
                  <a:pt x="3927387" y="4195656"/>
                  <a:pt x="3926121" y="4190950"/>
                </a:cubicBezTo>
                <a:cubicBezTo>
                  <a:pt x="3924854" y="4186245"/>
                  <a:pt x="3924220" y="4179850"/>
                  <a:pt x="3924220" y="4171767"/>
                </a:cubicBezTo>
                <a:cubicBezTo>
                  <a:pt x="3924220" y="4163563"/>
                  <a:pt x="3924854" y="4157138"/>
                  <a:pt x="3926121" y="4152493"/>
                </a:cubicBezTo>
                <a:cubicBezTo>
                  <a:pt x="3927387" y="4147848"/>
                  <a:pt x="3929107" y="4144560"/>
                  <a:pt x="3931278" y="4142630"/>
                </a:cubicBezTo>
                <a:cubicBezTo>
                  <a:pt x="3933450" y="4140700"/>
                  <a:pt x="3935923" y="4139734"/>
                  <a:pt x="3938698" y="4139734"/>
                </a:cubicBezTo>
                <a:close/>
                <a:moveTo>
                  <a:pt x="3471973" y="4139734"/>
                </a:moveTo>
                <a:cubicBezTo>
                  <a:pt x="3474748" y="4139734"/>
                  <a:pt x="3477222" y="4140700"/>
                  <a:pt x="3479393" y="4142630"/>
                </a:cubicBezTo>
                <a:cubicBezTo>
                  <a:pt x="3481565" y="4144560"/>
                  <a:pt x="3483284" y="4147848"/>
                  <a:pt x="3484551" y="4152493"/>
                </a:cubicBezTo>
                <a:cubicBezTo>
                  <a:pt x="3485818" y="4157138"/>
                  <a:pt x="3486451" y="4163563"/>
                  <a:pt x="3486451" y="4171767"/>
                </a:cubicBezTo>
                <a:cubicBezTo>
                  <a:pt x="3486451" y="4179850"/>
                  <a:pt x="3485818" y="4186245"/>
                  <a:pt x="3484551" y="4190950"/>
                </a:cubicBezTo>
                <a:cubicBezTo>
                  <a:pt x="3483284" y="4195656"/>
                  <a:pt x="3481565" y="4198974"/>
                  <a:pt x="3479393" y="4200904"/>
                </a:cubicBezTo>
                <a:cubicBezTo>
                  <a:pt x="3477222" y="4202834"/>
                  <a:pt x="3474748" y="4203800"/>
                  <a:pt x="3471973" y="4203800"/>
                </a:cubicBezTo>
                <a:cubicBezTo>
                  <a:pt x="3469198" y="4203800"/>
                  <a:pt x="3466725" y="4202834"/>
                  <a:pt x="3464553" y="4200904"/>
                </a:cubicBezTo>
                <a:cubicBezTo>
                  <a:pt x="3462382" y="4198974"/>
                  <a:pt x="3460662" y="4195656"/>
                  <a:pt x="3459396" y="4190950"/>
                </a:cubicBezTo>
                <a:cubicBezTo>
                  <a:pt x="3458129" y="4186245"/>
                  <a:pt x="3457495" y="4179850"/>
                  <a:pt x="3457495" y="4171767"/>
                </a:cubicBezTo>
                <a:cubicBezTo>
                  <a:pt x="3457495" y="4163563"/>
                  <a:pt x="3458129" y="4157138"/>
                  <a:pt x="3459396" y="4152493"/>
                </a:cubicBezTo>
                <a:cubicBezTo>
                  <a:pt x="3460662" y="4147848"/>
                  <a:pt x="3462382" y="4144560"/>
                  <a:pt x="3464553" y="4142630"/>
                </a:cubicBezTo>
                <a:cubicBezTo>
                  <a:pt x="3466725" y="4140700"/>
                  <a:pt x="3469198" y="4139734"/>
                  <a:pt x="3471973" y="4139734"/>
                </a:cubicBezTo>
                <a:close/>
                <a:moveTo>
                  <a:pt x="3141818" y="4136115"/>
                </a:moveTo>
                <a:lnTo>
                  <a:pt x="3141818" y="4190769"/>
                </a:lnTo>
                <a:cubicBezTo>
                  <a:pt x="3141818" y="4201507"/>
                  <a:pt x="3143628" y="4210284"/>
                  <a:pt x="3147247" y="4217101"/>
                </a:cubicBezTo>
                <a:cubicBezTo>
                  <a:pt x="3150867" y="4223918"/>
                  <a:pt x="3155844" y="4228925"/>
                  <a:pt x="3162178" y="4232122"/>
                </a:cubicBezTo>
                <a:cubicBezTo>
                  <a:pt x="3168512" y="4235319"/>
                  <a:pt x="3175600" y="4236918"/>
                  <a:pt x="3183442" y="4236918"/>
                </a:cubicBezTo>
                <a:cubicBezTo>
                  <a:pt x="3190923" y="4236918"/>
                  <a:pt x="3197890" y="4235078"/>
                  <a:pt x="3204345" y="4231398"/>
                </a:cubicBezTo>
                <a:lnTo>
                  <a:pt x="3211493" y="4225532"/>
                </a:lnTo>
                <a:lnTo>
                  <a:pt x="3211493" y="4235108"/>
                </a:lnTo>
                <a:lnTo>
                  <a:pt x="3250403" y="4235108"/>
                </a:lnTo>
                <a:lnTo>
                  <a:pt x="3250403" y="4136115"/>
                </a:lnTo>
                <a:lnTo>
                  <a:pt x="3209503" y="4136115"/>
                </a:lnTo>
                <a:lnTo>
                  <a:pt x="3209503" y="4182625"/>
                </a:lnTo>
                <a:cubicBezTo>
                  <a:pt x="3209502" y="4187451"/>
                  <a:pt x="3208839" y="4191342"/>
                  <a:pt x="3207512" y="4194298"/>
                </a:cubicBezTo>
                <a:cubicBezTo>
                  <a:pt x="3206185" y="4197254"/>
                  <a:pt x="3204466" y="4199366"/>
                  <a:pt x="3202354" y="4200632"/>
                </a:cubicBezTo>
                <a:cubicBezTo>
                  <a:pt x="3200243" y="4201899"/>
                  <a:pt x="3197980" y="4202533"/>
                  <a:pt x="3195567" y="4202533"/>
                </a:cubicBezTo>
                <a:cubicBezTo>
                  <a:pt x="3191586" y="4202533"/>
                  <a:pt x="3188449" y="4201145"/>
                  <a:pt x="3186157" y="4198370"/>
                </a:cubicBezTo>
                <a:cubicBezTo>
                  <a:pt x="3183864" y="4195595"/>
                  <a:pt x="3182719" y="4190709"/>
                  <a:pt x="3182719" y="4183711"/>
                </a:cubicBezTo>
                <a:lnTo>
                  <a:pt x="3182719" y="4136115"/>
                </a:lnTo>
                <a:close/>
                <a:moveTo>
                  <a:pt x="2054092" y="4136115"/>
                </a:moveTo>
                <a:lnTo>
                  <a:pt x="2095542" y="4235735"/>
                </a:lnTo>
                <a:lnTo>
                  <a:pt x="2093906" y="4238094"/>
                </a:lnTo>
                <a:cubicBezTo>
                  <a:pt x="2091976" y="4239602"/>
                  <a:pt x="2089201" y="4240357"/>
                  <a:pt x="2085581" y="4240357"/>
                </a:cubicBezTo>
                <a:cubicBezTo>
                  <a:pt x="2083169" y="4240357"/>
                  <a:pt x="2080665" y="4239874"/>
                  <a:pt x="2078071" y="4238909"/>
                </a:cubicBezTo>
                <a:cubicBezTo>
                  <a:pt x="2075477" y="4237944"/>
                  <a:pt x="2073155" y="4236677"/>
                  <a:pt x="2071104" y="4235108"/>
                </a:cubicBezTo>
                <a:lnTo>
                  <a:pt x="2057531" y="4263159"/>
                </a:lnTo>
                <a:cubicBezTo>
                  <a:pt x="2060909" y="4265814"/>
                  <a:pt x="2065403" y="4267955"/>
                  <a:pt x="2071013" y="4269584"/>
                </a:cubicBezTo>
                <a:cubicBezTo>
                  <a:pt x="2076623" y="4271213"/>
                  <a:pt x="2082143" y="4272027"/>
                  <a:pt x="2087572" y="4272027"/>
                </a:cubicBezTo>
                <a:cubicBezTo>
                  <a:pt x="2094570" y="4272027"/>
                  <a:pt x="2100994" y="4271002"/>
                  <a:pt x="2106846" y="4268951"/>
                </a:cubicBezTo>
                <a:cubicBezTo>
                  <a:pt x="2112697" y="4266899"/>
                  <a:pt x="2118006" y="4263340"/>
                  <a:pt x="2122772" y="4258273"/>
                </a:cubicBezTo>
                <a:cubicBezTo>
                  <a:pt x="2127537" y="4253206"/>
                  <a:pt x="2131730" y="4246148"/>
                  <a:pt x="2135349" y="4237099"/>
                </a:cubicBezTo>
                <a:lnTo>
                  <a:pt x="2176069" y="4136115"/>
                </a:lnTo>
                <a:lnTo>
                  <a:pt x="2137340" y="4136115"/>
                </a:lnTo>
                <a:lnTo>
                  <a:pt x="2116512" y="4189195"/>
                </a:lnTo>
                <a:lnTo>
                  <a:pt x="2096078" y="4136115"/>
                </a:lnTo>
                <a:close/>
                <a:moveTo>
                  <a:pt x="1941668" y="4136115"/>
                </a:moveTo>
                <a:lnTo>
                  <a:pt x="1941668" y="4190769"/>
                </a:lnTo>
                <a:cubicBezTo>
                  <a:pt x="1941668" y="4201507"/>
                  <a:pt x="1943478" y="4210284"/>
                  <a:pt x="1947098" y="4217101"/>
                </a:cubicBezTo>
                <a:cubicBezTo>
                  <a:pt x="1950717" y="4223918"/>
                  <a:pt x="1955694" y="4228925"/>
                  <a:pt x="1962028" y="4232122"/>
                </a:cubicBezTo>
                <a:cubicBezTo>
                  <a:pt x="1968362" y="4235319"/>
                  <a:pt x="1975450" y="4236918"/>
                  <a:pt x="1983293" y="4236918"/>
                </a:cubicBezTo>
                <a:cubicBezTo>
                  <a:pt x="1990773" y="4236918"/>
                  <a:pt x="1997740" y="4235078"/>
                  <a:pt x="2004195" y="4231398"/>
                </a:cubicBezTo>
                <a:lnTo>
                  <a:pt x="2011344" y="4225532"/>
                </a:lnTo>
                <a:lnTo>
                  <a:pt x="2011344" y="4235108"/>
                </a:lnTo>
                <a:lnTo>
                  <a:pt x="2050253" y="4235108"/>
                </a:lnTo>
                <a:lnTo>
                  <a:pt x="2050253" y="4136115"/>
                </a:lnTo>
                <a:lnTo>
                  <a:pt x="2009353" y="4136115"/>
                </a:lnTo>
                <a:lnTo>
                  <a:pt x="2009353" y="4182625"/>
                </a:lnTo>
                <a:cubicBezTo>
                  <a:pt x="2009353" y="4187451"/>
                  <a:pt x="2008689" y="4191342"/>
                  <a:pt x="2007362" y="4194298"/>
                </a:cubicBezTo>
                <a:cubicBezTo>
                  <a:pt x="2006035" y="4197254"/>
                  <a:pt x="2004316" y="4199366"/>
                  <a:pt x="2002204" y="4200632"/>
                </a:cubicBezTo>
                <a:cubicBezTo>
                  <a:pt x="2000093" y="4201899"/>
                  <a:pt x="1997831" y="4202533"/>
                  <a:pt x="1995418" y="4202533"/>
                </a:cubicBezTo>
                <a:cubicBezTo>
                  <a:pt x="1991437" y="4202533"/>
                  <a:pt x="1988300" y="4201145"/>
                  <a:pt x="1986007" y="4198370"/>
                </a:cubicBezTo>
                <a:cubicBezTo>
                  <a:pt x="1983715" y="4195595"/>
                  <a:pt x="1982569" y="4190709"/>
                  <a:pt x="1982569" y="4183711"/>
                </a:cubicBezTo>
                <a:lnTo>
                  <a:pt x="1982569" y="4136115"/>
                </a:lnTo>
                <a:close/>
                <a:moveTo>
                  <a:pt x="2870203" y="4134305"/>
                </a:moveTo>
                <a:cubicBezTo>
                  <a:pt x="2861878" y="4134305"/>
                  <a:pt x="2854097" y="4136235"/>
                  <a:pt x="2846857" y="4140096"/>
                </a:cubicBezTo>
                <a:cubicBezTo>
                  <a:pt x="2839618" y="4143957"/>
                  <a:pt x="2833767" y="4149447"/>
                  <a:pt x="2829303" y="4156565"/>
                </a:cubicBezTo>
                <a:cubicBezTo>
                  <a:pt x="2824839" y="4163683"/>
                  <a:pt x="2822607" y="4172129"/>
                  <a:pt x="2822607" y="4181901"/>
                </a:cubicBezTo>
                <a:cubicBezTo>
                  <a:pt x="2822607" y="4191674"/>
                  <a:pt x="2824839" y="4200120"/>
                  <a:pt x="2829303" y="4207238"/>
                </a:cubicBezTo>
                <a:cubicBezTo>
                  <a:pt x="2833767" y="4214356"/>
                  <a:pt x="2839618" y="4219876"/>
                  <a:pt x="2846857" y="4223797"/>
                </a:cubicBezTo>
                <a:cubicBezTo>
                  <a:pt x="2854097" y="4227718"/>
                  <a:pt x="2861878" y="4229679"/>
                  <a:pt x="2870203" y="4229679"/>
                </a:cubicBezTo>
                <a:cubicBezTo>
                  <a:pt x="2878769" y="4229679"/>
                  <a:pt x="2885797" y="4227960"/>
                  <a:pt x="2891287" y="4224521"/>
                </a:cubicBezTo>
                <a:lnTo>
                  <a:pt x="2897530" y="4218849"/>
                </a:lnTo>
                <a:lnTo>
                  <a:pt x="2897530" y="4220992"/>
                </a:lnTo>
                <a:cubicBezTo>
                  <a:pt x="2897530" y="4227628"/>
                  <a:pt x="2895721" y="4232725"/>
                  <a:pt x="2892101" y="4236285"/>
                </a:cubicBezTo>
                <a:cubicBezTo>
                  <a:pt x="2888482" y="4239844"/>
                  <a:pt x="2882449" y="4241623"/>
                  <a:pt x="2874004" y="4241623"/>
                </a:cubicBezTo>
                <a:cubicBezTo>
                  <a:pt x="2868695" y="4241623"/>
                  <a:pt x="2863054" y="4240749"/>
                  <a:pt x="2857082" y="4238999"/>
                </a:cubicBezTo>
                <a:cubicBezTo>
                  <a:pt x="2851110" y="4237250"/>
                  <a:pt x="2846194" y="4234867"/>
                  <a:pt x="2842333" y="4231851"/>
                </a:cubicBezTo>
                <a:lnTo>
                  <a:pt x="2828579" y="4259721"/>
                </a:lnTo>
                <a:cubicBezTo>
                  <a:pt x="2834732" y="4263823"/>
                  <a:pt x="2842092" y="4266899"/>
                  <a:pt x="2850658" y="4268951"/>
                </a:cubicBezTo>
                <a:cubicBezTo>
                  <a:pt x="2859224" y="4271002"/>
                  <a:pt x="2868394" y="4272027"/>
                  <a:pt x="2878166" y="4272027"/>
                </a:cubicBezTo>
                <a:cubicBezTo>
                  <a:pt x="2897108" y="4272027"/>
                  <a:pt x="2911888" y="4267382"/>
                  <a:pt x="2922505" y="4258092"/>
                </a:cubicBezTo>
                <a:cubicBezTo>
                  <a:pt x="2933122" y="4248802"/>
                  <a:pt x="2938431" y="4234565"/>
                  <a:pt x="2938431" y="4215382"/>
                </a:cubicBezTo>
                <a:lnTo>
                  <a:pt x="2938431" y="4136115"/>
                </a:lnTo>
                <a:lnTo>
                  <a:pt x="2899521" y="4136115"/>
                </a:lnTo>
                <a:lnTo>
                  <a:pt x="2899521" y="4147760"/>
                </a:lnTo>
                <a:lnTo>
                  <a:pt x="2898458" y="4145820"/>
                </a:lnTo>
                <a:cubicBezTo>
                  <a:pt x="2896422" y="4143211"/>
                  <a:pt x="2894031" y="4141061"/>
                  <a:pt x="2891287" y="4139372"/>
                </a:cubicBezTo>
                <a:cubicBezTo>
                  <a:pt x="2885797" y="4135994"/>
                  <a:pt x="2878769" y="4134305"/>
                  <a:pt x="2870203" y="4134305"/>
                </a:cubicBezTo>
                <a:close/>
                <a:moveTo>
                  <a:pt x="2772800" y="4134305"/>
                </a:moveTo>
                <a:cubicBezTo>
                  <a:pt x="2764717" y="4134305"/>
                  <a:pt x="2757387" y="4136175"/>
                  <a:pt x="2750812" y="4139915"/>
                </a:cubicBezTo>
                <a:lnTo>
                  <a:pt x="2742940" y="4146157"/>
                </a:lnTo>
                <a:lnTo>
                  <a:pt x="2742940" y="4136115"/>
                </a:lnTo>
                <a:lnTo>
                  <a:pt x="2704030" y="4136115"/>
                </a:lnTo>
                <a:lnTo>
                  <a:pt x="2704030" y="4235108"/>
                </a:lnTo>
                <a:lnTo>
                  <a:pt x="2744930" y="4235108"/>
                </a:lnTo>
                <a:lnTo>
                  <a:pt x="2744930" y="4188598"/>
                </a:lnTo>
                <a:cubicBezTo>
                  <a:pt x="2744930" y="4183651"/>
                  <a:pt x="2745624" y="4179730"/>
                  <a:pt x="2747011" y="4176834"/>
                </a:cubicBezTo>
                <a:cubicBezTo>
                  <a:pt x="2748399" y="4173939"/>
                  <a:pt x="2750269" y="4171857"/>
                  <a:pt x="2752622" y="4170591"/>
                </a:cubicBezTo>
                <a:cubicBezTo>
                  <a:pt x="2754974" y="4169324"/>
                  <a:pt x="2757538" y="4168690"/>
                  <a:pt x="2760313" y="4168690"/>
                </a:cubicBezTo>
                <a:cubicBezTo>
                  <a:pt x="2764054" y="4168690"/>
                  <a:pt x="2767009" y="4169987"/>
                  <a:pt x="2769181" y="4172581"/>
                </a:cubicBezTo>
                <a:cubicBezTo>
                  <a:pt x="2771353" y="4175175"/>
                  <a:pt x="2772439" y="4179549"/>
                  <a:pt x="2772439" y="4185702"/>
                </a:cubicBezTo>
                <a:lnTo>
                  <a:pt x="2772439" y="4235108"/>
                </a:lnTo>
                <a:lnTo>
                  <a:pt x="2813339" y="4235108"/>
                </a:lnTo>
                <a:lnTo>
                  <a:pt x="2813339" y="4178644"/>
                </a:lnTo>
                <a:cubicBezTo>
                  <a:pt x="2813339" y="4168268"/>
                  <a:pt x="2811559" y="4159823"/>
                  <a:pt x="2808000" y="4153307"/>
                </a:cubicBezTo>
                <a:cubicBezTo>
                  <a:pt x="2804441" y="4146792"/>
                  <a:pt x="2799585" y="4141997"/>
                  <a:pt x="2793432" y="4138920"/>
                </a:cubicBezTo>
                <a:cubicBezTo>
                  <a:pt x="2787278" y="4135843"/>
                  <a:pt x="2780402" y="4134305"/>
                  <a:pt x="2772800" y="4134305"/>
                </a:cubicBezTo>
                <a:close/>
                <a:moveTo>
                  <a:pt x="2632507" y="4134305"/>
                </a:moveTo>
                <a:cubicBezTo>
                  <a:pt x="2621286" y="4134305"/>
                  <a:pt x="2611363" y="4136477"/>
                  <a:pt x="2602736" y="4140820"/>
                </a:cubicBezTo>
                <a:cubicBezTo>
                  <a:pt x="2594110" y="4145164"/>
                  <a:pt x="2587323" y="4151196"/>
                  <a:pt x="2582377" y="4158918"/>
                </a:cubicBezTo>
                <a:cubicBezTo>
                  <a:pt x="2577430" y="4166639"/>
                  <a:pt x="2574957" y="4175507"/>
                  <a:pt x="2574957" y="4185521"/>
                </a:cubicBezTo>
                <a:cubicBezTo>
                  <a:pt x="2574957" y="4195535"/>
                  <a:pt x="2577430" y="4204403"/>
                  <a:pt x="2582377" y="4212124"/>
                </a:cubicBezTo>
                <a:cubicBezTo>
                  <a:pt x="2587323" y="4219846"/>
                  <a:pt x="2594110" y="4225909"/>
                  <a:pt x="2602736" y="4230312"/>
                </a:cubicBezTo>
                <a:cubicBezTo>
                  <a:pt x="2611363" y="4234716"/>
                  <a:pt x="2621286" y="4236918"/>
                  <a:pt x="2632507" y="4236918"/>
                </a:cubicBezTo>
                <a:cubicBezTo>
                  <a:pt x="2643727" y="4236918"/>
                  <a:pt x="2653681" y="4234716"/>
                  <a:pt x="2662368" y="4230312"/>
                </a:cubicBezTo>
                <a:cubicBezTo>
                  <a:pt x="2671054" y="4225909"/>
                  <a:pt x="2677841" y="4219846"/>
                  <a:pt x="2682727" y="4212124"/>
                </a:cubicBezTo>
                <a:cubicBezTo>
                  <a:pt x="2687614" y="4204403"/>
                  <a:pt x="2690057" y="4195535"/>
                  <a:pt x="2690057" y="4185521"/>
                </a:cubicBezTo>
                <a:cubicBezTo>
                  <a:pt x="2690057" y="4175507"/>
                  <a:pt x="2687614" y="4166639"/>
                  <a:pt x="2682727" y="4158918"/>
                </a:cubicBezTo>
                <a:cubicBezTo>
                  <a:pt x="2677841" y="4151196"/>
                  <a:pt x="2671054" y="4145164"/>
                  <a:pt x="2662368" y="4140820"/>
                </a:cubicBezTo>
                <a:cubicBezTo>
                  <a:pt x="2653681" y="4136477"/>
                  <a:pt x="2643727" y="4134305"/>
                  <a:pt x="2632507" y="4134305"/>
                </a:cubicBezTo>
                <a:close/>
                <a:moveTo>
                  <a:pt x="2363225" y="4134305"/>
                </a:moveTo>
                <a:cubicBezTo>
                  <a:pt x="2355142" y="4134305"/>
                  <a:pt x="2347812" y="4136175"/>
                  <a:pt x="2341237" y="4139915"/>
                </a:cubicBezTo>
                <a:lnTo>
                  <a:pt x="2333365" y="4146157"/>
                </a:lnTo>
                <a:lnTo>
                  <a:pt x="2333365" y="4136115"/>
                </a:lnTo>
                <a:lnTo>
                  <a:pt x="2294455" y="4136115"/>
                </a:lnTo>
                <a:lnTo>
                  <a:pt x="2294455" y="4235108"/>
                </a:lnTo>
                <a:lnTo>
                  <a:pt x="2335355" y="4235108"/>
                </a:lnTo>
                <a:lnTo>
                  <a:pt x="2335355" y="4188598"/>
                </a:lnTo>
                <a:cubicBezTo>
                  <a:pt x="2335355" y="4183651"/>
                  <a:pt x="2336049" y="4179730"/>
                  <a:pt x="2337436" y="4176834"/>
                </a:cubicBezTo>
                <a:cubicBezTo>
                  <a:pt x="2338824" y="4173939"/>
                  <a:pt x="2340694" y="4171857"/>
                  <a:pt x="2343047" y="4170591"/>
                </a:cubicBezTo>
                <a:cubicBezTo>
                  <a:pt x="2345399" y="4169324"/>
                  <a:pt x="2347963" y="4168690"/>
                  <a:pt x="2350738" y="4168690"/>
                </a:cubicBezTo>
                <a:cubicBezTo>
                  <a:pt x="2354478" y="4168690"/>
                  <a:pt x="2357434" y="4169987"/>
                  <a:pt x="2359606" y="4172581"/>
                </a:cubicBezTo>
                <a:cubicBezTo>
                  <a:pt x="2361778" y="4175175"/>
                  <a:pt x="2362863" y="4179549"/>
                  <a:pt x="2362864" y="4185702"/>
                </a:cubicBezTo>
                <a:lnTo>
                  <a:pt x="2362864" y="4235108"/>
                </a:lnTo>
                <a:lnTo>
                  <a:pt x="2403764" y="4235108"/>
                </a:lnTo>
                <a:lnTo>
                  <a:pt x="2403764" y="4178644"/>
                </a:lnTo>
                <a:cubicBezTo>
                  <a:pt x="2403764" y="4168268"/>
                  <a:pt x="2401984" y="4159823"/>
                  <a:pt x="2398425" y="4153307"/>
                </a:cubicBezTo>
                <a:cubicBezTo>
                  <a:pt x="2394866" y="4146792"/>
                  <a:pt x="2390010" y="4141997"/>
                  <a:pt x="2383857" y="4138920"/>
                </a:cubicBezTo>
                <a:cubicBezTo>
                  <a:pt x="2377704" y="4135843"/>
                  <a:pt x="2370827" y="4134305"/>
                  <a:pt x="2363225" y="4134305"/>
                </a:cubicBezTo>
                <a:close/>
                <a:moveTo>
                  <a:pt x="2231009" y="4134305"/>
                </a:moveTo>
                <a:cubicBezTo>
                  <a:pt x="2220392" y="4134305"/>
                  <a:pt x="2210830" y="4136477"/>
                  <a:pt x="2202325" y="4140820"/>
                </a:cubicBezTo>
                <a:cubicBezTo>
                  <a:pt x="2193819" y="4145164"/>
                  <a:pt x="2187123" y="4151196"/>
                  <a:pt x="2182236" y="4158918"/>
                </a:cubicBezTo>
                <a:cubicBezTo>
                  <a:pt x="2177350" y="4166639"/>
                  <a:pt x="2174907" y="4175507"/>
                  <a:pt x="2174907" y="4185521"/>
                </a:cubicBezTo>
                <a:cubicBezTo>
                  <a:pt x="2174907" y="4195294"/>
                  <a:pt x="2177380" y="4204071"/>
                  <a:pt x="2182327" y="4211853"/>
                </a:cubicBezTo>
                <a:cubicBezTo>
                  <a:pt x="2187273" y="4219635"/>
                  <a:pt x="2194241" y="4225758"/>
                  <a:pt x="2203229" y="4230222"/>
                </a:cubicBezTo>
                <a:cubicBezTo>
                  <a:pt x="2212218" y="4234686"/>
                  <a:pt x="2222744" y="4236918"/>
                  <a:pt x="2234810" y="4236918"/>
                </a:cubicBezTo>
                <a:cubicBezTo>
                  <a:pt x="2244703" y="4236918"/>
                  <a:pt x="2253178" y="4235561"/>
                  <a:pt x="2260236" y="4232846"/>
                </a:cubicBezTo>
                <a:cubicBezTo>
                  <a:pt x="2267295" y="4230131"/>
                  <a:pt x="2273236" y="4226180"/>
                  <a:pt x="2278063" y="4220992"/>
                </a:cubicBezTo>
                <a:lnTo>
                  <a:pt x="2256707" y="4199456"/>
                </a:lnTo>
                <a:cubicBezTo>
                  <a:pt x="2253450" y="4201869"/>
                  <a:pt x="2250343" y="4203679"/>
                  <a:pt x="2247387" y="4204885"/>
                </a:cubicBezTo>
                <a:cubicBezTo>
                  <a:pt x="2244431" y="4206092"/>
                  <a:pt x="2240661" y="4206695"/>
                  <a:pt x="2236076" y="4206695"/>
                </a:cubicBezTo>
                <a:cubicBezTo>
                  <a:pt x="2231612" y="4206695"/>
                  <a:pt x="2227812" y="4205941"/>
                  <a:pt x="2224675" y="4204433"/>
                </a:cubicBezTo>
                <a:cubicBezTo>
                  <a:pt x="2221538" y="4202925"/>
                  <a:pt x="2219125" y="4200663"/>
                  <a:pt x="2217436" y="4197646"/>
                </a:cubicBezTo>
                <a:lnTo>
                  <a:pt x="2216845" y="4195113"/>
                </a:lnTo>
                <a:lnTo>
                  <a:pt x="2284940" y="4195113"/>
                </a:lnTo>
                <a:cubicBezTo>
                  <a:pt x="2285060" y="4193665"/>
                  <a:pt x="2285181" y="4192066"/>
                  <a:pt x="2285301" y="4190317"/>
                </a:cubicBezTo>
                <a:cubicBezTo>
                  <a:pt x="2285422" y="4188567"/>
                  <a:pt x="2285483" y="4186969"/>
                  <a:pt x="2285483" y="4185521"/>
                </a:cubicBezTo>
                <a:cubicBezTo>
                  <a:pt x="2285483" y="4174301"/>
                  <a:pt x="2282979" y="4164890"/>
                  <a:pt x="2277972" y="4157289"/>
                </a:cubicBezTo>
                <a:cubicBezTo>
                  <a:pt x="2272965" y="4149688"/>
                  <a:pt x="2266329" y="4143957"/>
                  <a:pt x="2258065" y="4140096"/>
                </a:cubicBezTo>
                <a:cubicBezTo>
                  <a:pt x="2249800" y="4136235"/>
                  <a:pt x="2240782" y="4134305"/>
                  <a:pt x="2231009" y="4134305"/>
                </a:cubicBezTo>
                <a:close/>
                <a:moveTo>
                  <a:pt x="1851028" y="4134305"/>
                </a:moveTo>
                <a:cubicBezTo>
                  <a:pt x="1842704" y="4134305"/>
                  <a:pt x="1834922" y="4136235"/>
                  <a:pt x="1827682" y="4140096"/>
                </a:cubicBezTo>
                <a:cubicBezTo>
                  <a:pt x="1820444" y="4143957"/>
                  <a:pt x="1814592" y="4149447"/>
                  <a:pt x="1810128" y="4156565"/>
                </a:cubicBezTo>
                <a:cubicBezTo>
                  <a:pt x="1805664" y="4163683"/>
                  <a:pt x="1803432" y="4172129"/>
                  <a:pt x="1803432" y="4181901"/>
                </a:cubicBezTo>
                <a:cubicBezTo>
                  <a:pt x="1803432" y="4191674"/>
                  <a:pt x="1805664" y="4200120"/>
                  <a:pt x="1810128" y="4207238"/>
                </a:cubicBezTo>
                <a:cubicBezTo>
                  <a:pt x="1814592" y="4214356"/>
                  <a:pt x="1820444" y="4219876"/>
                  <a:pt x="1827682" y="4223797"/>
                </a:cubicBezTo>
                <a:cubicBezTo>
                  <a:pt x="1834922" y="4227718"/>
                  <a:pt x="1842704" y="4229679"/>
                  <a:pt x="1851028" y="4229679"/>
                </a:cubicBezTo>
                <a:cubicBezTo>
                  <a:pt x="1859594" y="4229679"/>
                  <a:pt x="1866622" y="4227960"/>
                  <a:pt x="1872112" y="4224521"/>
                </a:cubicBezTo>
                <a:lnTo>
                  <a:pt x="1878356" y="4218849"/>
                </a:lnTo>
                <a:lnTo>
                  <a:pt x="1878356" y="4220992"/>
                </a:lnTo>
                <a:cubicBezTo>
                  <a:pt x="1878356" y="4227628"/>
                  <a:pt x="1876546" y="4232725"/>
                  <a:pt x="1872926" y="4236285"/>
                </a:cubicBezTo>
                <a:cubicBezTo>
                  <a:pt x="1869307" y="4239844"/>
                  <a:pt x="1863274" y="4241623"/>
                  <a:pt x="1854829" y="4241623"/>
                </a:cubicBezTo>
                <a:cubicBezTo>
                  <a:pt x="1849520" y="4241623"/>
                  <a:pt x="1843880" y="4240749"/>
                  <a:pt x="1837908" y="4238999"/>
                </a:cubicBezTo>
                <a:cubicBezTo>
                  <a:pt x="1831936" y="4237250"/>
                  <a:pt x="1827019" y="4234867"/>
                  <a:pt x="1823158" y="4231851"/>
                </a:cubicBezTo>
                <a:lnTo>
                  <a:pt x="1809404" y="4259721"/>
                </a:lnTo>
                <a:cubicBezTo>
                  <a:pt x="1815557" y="4263823"/>
                  <a:pt x="1822917" y="4266899"/>
                  <a:pt x="1831483" y="4268951"/>
                </a:cubicBezTo>
                <a:cubicBezTo>
                  <a:pt x="1840049" y="4271002"/>
                  <a:pt x="1849219" y="4272027"/>
                  <a:pt x="1858991" y="4272027"/>
                </a:cubicBezTo>
                <a:cubicBezTo>
                  <a:pt x="1877933" y="4272027"/>
                  <a:pt x="1892713" y="4267382"/>
                  <a:pt x="1903330" y="4258092"/>
                </a:cubicBezTo>
                <a:cubicBezTo>
                  <a:pt x="1913948" y="4248802"/>
                  <a:pt x="1919256" y="4234565"/>
                  <a:pt x="1919256" y="4215382"/>
                </a:cubicBezTo>
                <a:lnTo>
                  <a:pt x="1919256" y="4136115"/>
                </a:lnTo>
                <a:lnTo>
                  <a:pt x="1880346" y="4136115"/>
                </a:lnTo>
                <a:lnTo>
                  <a:pt x="1880346" y="4147760"/>
                </a:lnTo>
                <a:lnTo>
                  <a:pt x="1879283" y="4145820"/>
                </a:lnTo>
                <a:cubicBezTo>
                  <a:pt x="1877247" y="4143211"/>
                  <a:pt x="1874856" y="4141061"/>
                  <a:pt x="1872112" y="4139372"/>
                </a:cubicBezTo>
                <a:cubicBezTo>
                  <a:pt x="1866622" y="4135994"/>
                  <a:pt x="1859594" y="4134305"/>
                  <a:pt x="1851028" y="4134305"/>
                </a:cubicBezTo>
                <a:close/>
                <a:moveTo>
                  <a:pt x="2986818" y="4108426"/>
                </a:moveTo>
                <a:lnTo>
                  <a:pt x="3040386" y="4235108"/>
                </a:lnTo>
                <a:lnTo>
                  <a:pt x="3082372" y="4235108"/>
                </a:lnTo>
                <a:lnTo>
                  <a:pt x="3135941" y="4108426"/>
                </a:lnTo>
                <a:lnTo>
                  <a:pt x="3093955" y="4108426"/>
                </a:lnTo>
                <a:lnTo>
                  <a:pt x="3062932" y="4182355"/>
                </a:lnTo>
                <a:lnTo>
                  <a:pt x="3032785" y="4108426"/>
                </a:lnTo>
                <a:close/>
                <a:moveTo>
                  <a:pt x="2467172" y="4108426"/>
                </a:moveTo>
                <a:lnTo>
                  <a:pt x="2467172" y="4235108"/>
                </a:lnTo>
                <a:lnTo>
                  <a:pt x="2567070" y="4235108"/>
                </a:lnTo>
                <a:lnTo>
                  <a:pt x="2567070" y="4201990"/>
                </a:lnTo>
                <a:lnTo>
                  <a:pt x="2509882" y="4201990"/>
                </a:lnTo>
                <a:lnTo>
                  <a:pt x="2509882" y="4108426"/>
                </a:lnTo>
                <a:close/>
                <a:moveTo>
                  <a:pt x="1667072" y="4108426"/>
                </a:moveTo>
                <a:lnTo>
                  <a:pt x="1667072" y="4235108"/>
                </a:lnTo>
                <a:lnTo>
                  <a:pt x="1708696" y="4235108"/>
                </a:lnTo>
                <a:lnTo>
                  <a:pt x="1708696" y="4177503"/>
                </a:lnTo>
                <a:lnTo>
                  <a:pt x="1756836" y="4235108"/>
                </a:lnTo>
                <a:lnTo>
                  <a:pt x="1791945" y="4235108"/>
                </a:lnTo>
                <a:lnTo>
                  <a:pt x="1791945" y="4108426"/>
                </a:lnTo>
                <a:lnTo>
                  <a:pt x="1750320" y="4108426"/>
                </a:lnTo>
                <a:lnTo>
                  <a:pt x="1750320" y="4166031"/>
                </a:lnTo>
                <a:lnTo>
                  <a:pt x="1702181" y="4108426"/>
                </a:lnTo>
                <a:close/>
                <a:moveTo>
                  <a:pt x="4199198" y="4105530"/>
                </a:moveTo>
                <a:cubicBezTo>
                  <a:pt x="4185323" y="4105530"/>
                  <a:pt x="4173107" y="4108305"/>
                  <a:pt x="4162550" y="4113855"/>
                </a:cubicBezTo>
                <a:cubicBezTo>
                  <a:pt x="4151993" y="4119405"/>
                  <a:pt x="4143759" y="4127398"/>
                  <a:pt x="4137847" y="4137834"/>
                </a:cubicBezTo>
                <a:cubicBezTo>
                  <a:pt x="4131935" y="4148270"/>
                  <a:pt x="4128979" y="4160908"/>
                  <a:pt x="4128979" y="4175748"/>
                </a:cubicBezTo>
                <a:cubicBezTo>
                  <a:pt x="4128979" y="4189502"/>
                  <a:pt x="4131543" y="4200994"/>
                  <a:pt x="4136671" y="4210224"/>
                </a:cubicBezTo>
                <a:cubicBezTo>
                  <a:pt x="4141798" y="4219454"/>
                  <a:pt x="4148917" y="4226391"/>
                  <a:pt x="4158026" y="4231036"/>
                </a:cubicBezTo>
                <a:cubicBezTo>
                  <a:pt x="4167135" y="4235681"/>
                  <a:pt x="4177722" y="4238004"/>
                  <a:pt x="4189787" y="4238004"/>
                </a:cubicBezTo>
                <a:cubicBezTo>
                  <a:pt x="4199318" y="4238004"/>
                  <a:pt x="4207975" y="4236194"/>
                  <a:pt x="4215757" y="4232575"/>
                </a:cubicBezTo>
                <a:cubicBezTo>
                  <a:pt x="4223539" y="4228955"/>
                  <a:pt x="4229722" y="4223827"/>
                  <a:pt x="4234307" y="4217192"/>
                </a:cubicBezTo>
                <a:cubicBezTo>
                  <a:pt x="4238891" y="4210556"/>
                  <a:pt x="4241184" y="4202714"/>
                  <a:pt x="4241184" y="4193665"/>
                </a:cubicBezTo>
                <a:cubicBezTo>
                  <a:pt x="4241184" y="4185340"/>
                  <a:pt x="4239163" y="4178161"/>
                  <a:pt x="4235121" y="4172129"/>
                </a:cubicBezTo>
                <a:cubicBezTo>
                  <a:pt x="4231080" y="4166096"/>
                  <a:pt x="4225771" y="4161421"/>
                  <a:pt x="4219195" y="4158103"/>
                </a:cubicBezTo>
                <a:cubicBezTo>
                  <a:pt x="4212620" y="4154785"/>
                  <a:pt x="4205472" y="4153126"/>
                  <a:pt x="4197750" y="4153126"/>
                </a:cubicBezTo>
                <a:cubicBezTo>
                  <a:pt x="4191838" y="4153126"/>
                  <a:pt x="4186650" y="4153881"/>
                  <a:pt x="4182186" y="4155389"/>
                </a:cubicBezTo>
                <a:lnTo>
                  <a:pt x="4173089" y="4160506"/>
                </a:lnTo>
                <a:lnTo>
                  <a:pt x="4173793" y="4155773"/>
                </a:lnTo>
                <a:cubicBezTo>
                  <a:pt x="4175075" y="4152048"/>
                  <a:pt x="4176998" y="4148904"/>
                  <a:pt x="4179562" y="4146340"/>
                </a:cubicBezTo>
                <a:cubicBezTo>
                  <a:pt x="4184689" y="4141212"/>
                  <a:pt x="4191536" y="4138648"/>
                  <a:pt x="4200102" y="4138648"/>
                </a:cubicBezTo>
                <a:cubicBezTo>
                  <a:pt x="4204084" y="4138648"/>
                  <a:pt x="4207975" y="4139101"/>
                  <a:pt x="4211776" y="4140006"/>
                </a:cubicBezTo>
                <a:cubicBezTo>
                  <a:pt x="4215576" y="4140911"/>
                  <a:pt x="4219346" y="4142690"/>
                  <a:pt x="4223086" y="4145345"/>
                </a:cubicBezTo>
                <a:lnTo>
                  <a:pt x="4238469" y="4115484"/>
                </a:lnTo>
                <a:cubicBezTo>
                  <a:pt x="4233643" y="4112347"/>
                  <a:pt x="4227761" y="4109904"/>
                  <a:pt x="4220824" y="4108154"/>
                </a:cubicBezTo>
                <a:cubicBezTo>
                  <a:pt x="4213887" y="4106405"/>
                  <a:pt x="4206678" y="4105530"/>
                  <a:pt x="4199198" y="4105530"/>
                </a:cubicBezTo>
                <a:close/>
                <a:moveTo>
                  <a:pt x="4062523" y="4105530"/>
                </a:moveTo>
                <a:cubicBezTo>
                  <a:pt x="4051303" y="4105530"/>
                  <a:pt x="4041379" y="4108124"/>
                  <a:pt x="4032753" y="4113312"/>
                </a:cubicBezTo>
                <a:cubicBezTo>
                  <a:pt x="4024127" y="4118500"/>
                  <a:pt x="4017370" y="4126041"/>
                  <a:pt x="4012484" y="4135934"/>
                </a:cubicBezTo>
                <a:cubicBezTo>
                  <a:pt x="4007598" y="4145827"/>
                  <a:pt x="4005154" y="4157772"/>
                  <a:pt x="4005154" y="4171767"/>
                </a:cubicBezTo>
                <a:cubicBezTo>
                  <a:pt x="4005154" y="4185762"/>
                  <a:pt x="4007598" y="4197707"/>
                  <a:pt x="4012484" y="4207600"/>
                </a:cubicBezTo>
                <a:cubicBezTo>
                  <a:pt x="4017370" y="4217493"/>
                  <a:pt x="4024127" y="4225034"/>
                  <a:pt x="4032753" y="4230222"/>
                </a:cubicBezTo>
                <a:cubicBezTo>
                  <a:pt x="4041379" y="4235410"/>
                  <a:pt x="4051303" y="4238004"/>
                  <a:pt x="4062523" y="4238004"/>
                </a:cubicBezTo>
                <a:cubicBezTo>
                  <a:pt x="4073744" y="4238004"/>
                  <a:pt x="4083667" y="4235410"/>
                  <a:pt x="4092294" y="4230222"/>
                </a:cubicBezTo>
                <a:cubicBezTo>
                  <a:pt x="4100920" y="4225034"/>
                  <a:pt x="4107677" y="4217493"/>
                  <a:pt x="4112563" y="4207600"/>
                </a:cubicBezTo>
                <a:cubicBezTo>
                  <a:pt x="4117449" y="4197707"/>
                  <a:pt x="4119892" y="4185762"/>
                  <a:pt x="4119892" y="4171767"/>
                </a:cubicBezTo>
                <a:cubicBezTo>
                  <a:pt x="4119892" y="4157772"/>
                  <a:pt x="4117449" y="4145827"/>
                  <a:pt x="4112563" y="4135934"/>
                </a:cubicBezTo>
                <a:cubicBezTo>
                  <a:pt x="4107677" y="4126041"/>
                  <a:pt x="4100920" y="4118500"/>
                  <a:pt x="4092294" y="4113312"/>
                </a:cubicBezTo>
                <a:cubicBezTo>
                  <a:pt x="4083667" y="4108124"/>
                  <a:pt x="4073744" y="4105530"/>
                  <a:pt x="4062523" y="4105530"/>
                </a:cubicBezTo>
                <a:close/>
                <a:moveTo>
                  <a:pt x="3938698" y="4105530"/>
                </a:moveTo>
                <a:cubicBezTo>
                  <a:pt x="3927478" y="4105530"/>
                  <a:pt x="3917555" y="4108124"/>
                  <a:pt x="3908928" y="4113312"/>
                </a:cubicBezTo>
                <a:cubicBezTo>
                  <a:pt x="3900302" y="4118500"/>
                  <a:pt x="3893545" y="4126041"/>
                  <a:pt x="3888659" y="4135934"/>
                </a:cubicBezTo>
                <a:cubicBezTo>
                  <a:pt x="3883772" y="4145827"/>
                  <a:pt x="3881329" y="4157772"/>
                  <a:pt x="3881329" y="4171767"/>
                </a:cubicBezTo>
                <a:cubicBezTo>
                  <a:pt x="3881329" y="4185762"/>
                  <a:pt x="3883772" y="4197707"/>
                  <a:pt x="3888659" y="4207600"/>
                </a:cubicBezTo>
                <a:cubicBezTo>
                  <a:pt x="3893545" y="4217493"/>
                  <a:pt x="3900302" y="4225034"/>
                  <a:pt x="3908928" y="4230222"/>
                </a:cubicBezTo>
                <a:cubicBezTo>
                  <a:pt x="3917555" y="4235410"/>
                  <a:pt x="3927478" y="4238004"/>
                  <a:pt x="3938698" y="4238004"/>
                </a:cubicBezTo>
                <a:cubicBezTo>
                  <a:pt x="3949919" y="4238004"/>
                  <a:pt x="3959842" y="4235410"/>
                  <a:pt x="3968469" y="4230222"/>
                </a:cubicBezTo>
                <a:cubicBezTo>
                  <a:pt x="3977095" y="4225034"/>
                  <a:pt x="3983852" y="4217493"/>
                  <a:pt x="3988738" y="4207600"/>
                </a:cubicBezTo>
                <a:cubicBezTo>
                  <a:pt x="3993624" y="4197707"/>
                  <a:pt x="3996067" y="4185762"/>
                  <a:pt x="3996067" y="4171767"/>
                </a:cubicBezTo>
                <a:cubicBezTo>
                  <a:pt x="3996067" y="4157772"/>
                  <a:pt x="3993624" y="4145827"/>
                  <a:pt x="3988738" y="4135934"/>
                </a:cubicBezTo>
                <a:cubicBezTo>
                  <a:pt x="3983852" y="4126041"/>
                  <a:pt x="3977095" y="4118500"/>
                  <a:pt x="3968469" y="4113312"/>
                </a:cubicBezTo>
                <a:cubicBezTo>
                  <a:pt x="3959842" y="4108124"/>
                  <a:pt x="3949919" y="4105530"/>
                  <a:pt x="3938698" y="4105530"/>
                </a:cubicBezTo>
                <a:close/>
                <a:moveTo>
                  <a:pt x="3827723" y="4105530"/>
                </a:moveTo>
                <a:cubicBezTo>
                  <a:pt x="3813848" y="4105530"/>
                  <a:pt x="3801632" y="4108305"/>
                  <a:pt x="3791075" y="4113855"/>
                </a:cubicBezTo>
                <a:cubicBezTo>
                  <a:pt x="3780518" y="4119405"/>
                  <a:pt x="3772284" y="4127398"/>
                  <a:pt x="3766372" y="4137834"/>
                </a:cubicBezTo>
                <a:cubicBezTo>
                  <a:pt x="3760460" y="4148270"/>
                  <a:pt x="3757504" y="4160908"/>
                  <a:pt x="3757504" y="4175748"/>
                </a:cubicBezTo>
                <a:cubicBezTo>
                  <a:pt x="3757504" y="4189502"/>
                  <a:pt x="3760068" y="4200994"/>
                  <a:pt x="3765196" y="4210224"/>
                </a:cubicBezTo>
                <a:cubicBezTo>
                  <a:pt x="3770323" y="4219454"/>
                  <a:pt x="3777442" y="4226391"/>
                  <a:pt x="3786551" y="4231036"/>
                </a:cubicBezTo>
                <a:cubicBezTo>
                  <a:pt x="3795660" y="4235681"/>
                  <a:pt x="3806247" y="4238004"/>
                  <a:pt x="3818312" y="4238004"/>
                </a:cubicBezTo>
                <a:cubicBezTo>
                  <a:pt x="3827843" y="4238004"/>
                  <a:pt x="3836500" y="4236194"/>
                  <a:pt x="3844282" y="4232575"/>
                </a:cubicBezTo>
                <a:cubicBezTo>
                  <a:pt x="3852064" y="4228955"/>
                  <a:pt x="3858247" y="4223827"/>
                  <a:pt x="3862832" y="4217192"/>
                </a:cubicBezTo>
                <a:cubicBezTo>
                  <a:pt x="3867416" y="4210556"/>
                  <a:pt x="3869709" y="4202714"/>
                  <a:pt x="3869709" y="4193665"/>
                </a:cubicBezTo>
                <a:cubicBezTo>
                  <a:pt x="3869709" y="4185340"/>
                  <a:pt x="3867688" y="4178161"/>
                  <a:pt x="3863646" y="4172129"/>
                </a:cubicBezTo>
                <a:cubicBezTo>
                  <a:pt x="3859604" y="4166096"/>
                  <a:pt x="3854296" y="4161421"/>
                  <a:pt x="3847720" y="4158103"/>
                </a:cubicBezTo>
                <a:cubicBezTo>
                  <a:pt x="3841145" y="4154785"/>
                  <a:pt x="3833996" y="4153126"/>
                  <a:pt x="3826275" y="4153126"/>
                </a:cubicBezTo>
                <a:cubicBezTo>
                  <a:pt x="3820363" y="4153126"/>
                  <a:pt x="3815175" y="4153881"/>
                  <a:pt x="3810711" y="4155389"/>
                </a:cubicBezTo>
                <a:lnTo>
                  <a:pt x="3801614" y="4160506"/>
                </a:lnTo>
                <a:lnTo>
                  <a:pt x="3802318" y="4155773"/>
                </a:lnTo>
                <a:cubicBezTo>
                  <a:pt x="3803600" y="4152048"/>
                  <a:pt x="3805523" y="4148904"/>
                  <a:pt x="3808087" y="4146340"/>
                </a:cubicBezTo>
                <a:cubicBezTo>
                  <a:pt x="3813214" y="4141212"/>
                  <a:pt x="3820061" y="4138648"/>
                  <a:pt x="3828627" y="4138648"/>
                </a:cubicBezTo>
                <a:cubicBezTo>
                  <a:pt x="3832609" y="4138648"/>
                  <a:pt x="3836500" y="4139101"/>
                  <a:pt x="3840300" y="4140006"/>
                </a:cubicBezTo>
                <a:cubicBezTo>
                  <a:pt x="3844101" y="4140911"/>
                  <a:pt x="3847871" y="4142690"/>
                  <a:pt x="3851611" y="4145345"/>
                </a:cubicBezTo>
                <a:lnTo>
                  <a:pt x="3866994" y="4115484"/>
                </a:lnTo>
                <a:cubicBezTo>
                  <a:pt x="3862168" y="4112347"/>
                  <a:pt x="3856286" y="4109904"/>
                  <a:pt x="3849349" y="4108154"/>
                </a:cubicBezTo>
                <a:cubicBezTo>
                  <a:pt x="3842412" y="4106405"/>
                  <a:pt x="3835203" y="4105530"/>
                  <a:pt x="3827723" y="4105530"/>
                </a:cubicBezTo>
                <a:close/>
                <a:moveTo>
                  <a:pt x="3699964" y="4105530"/>
                </a:moveTo>
                <a:cubicBezTo>
                  <a:pt x="3686330" y="4105530"/>
                  <a:pt x="3674929" y="4108245"/>
                  <a:pt x="3665759" y="4113674"/>
                </a:cubicBezTo>
                <a:cubicBezTo>
                  <a:pt x="3656590" y="4119103"/>
                  <a:pt x="3649713" y="4126161"/>
                  <a:pt x="3645128" y="4134848"/>
                </a:cubicBezTo>
                <a:lnTo>
                  <a:pt x="3677342" y="4150955"/>
                </a:lnTo>
                <a:cubicBezTo>
                  <a:pt x="3679272" y="4147094"/>
                  <a:pt x="3681926" y="4144168"/>
                  <a:pt x="3685305" y="4142177"/>
                </a:cubicBezTo>
                <a:cubicBezTo>
                  <a:pt x="3688683" y="4140187"/>
                  <a:pt x="3692242" y="4139191"/>
                  <a:pt x="3695982" y="4139191"/>
                </a:cubicBezTo>
                <a:cubicBezTo>
                  <a:pt x="3700084" y="4139191"/>
                  <a:pt x="3703161" y="4140066"/>
                  <a:pt x="3705212" y="4141816"/>
                </a:cubicBezTo>
                <a:cubicBezTo>
                  <a:pt x="3707263" y="4143565"/>
                  <a:pt x="3708289" y="4146008"/>
                  <a:pt x="3708289" y="4149145"/>
                </a:cubicBezTo>
                <a:cubicBezTo>
                  <a:pt x="3708289" y="4150593"/>
                  <a:pt x="3708047" y="4152131"/>
                  <a:pt x="3707565" y="4153760"/>
                </a:cubicBezTo>
                <a:cubicBezTo>
                  <a:pt x="3707082" y="4155389"/>
                  <a:pt x="3706147" y="4157229"/>
                  <a:pt x="3704760" y="4159280"/>
                </a:cubicBezTo>
                <a:cubicBezTo>
                  <a:pt x="3703372" y="4161331"/>
                  <a:pt x="3701231" y="4163744"/>
                  <a:pt x="3698335" y="4166519"/>
                </a:cubicBezTo>
                <a:lnTo>
                  <a:pt x="3652548" y="4208867"/>
                </a:lnTo>
                <a:lnTo>
                  <a:pt x="3652548" y="4235108"/>
                </a:lnTo>
                <a:lnTo>
                  <a:pt x="3754075" y="4235108"/>
                </a:lnTo>
                <a:lnTo>
                  <a:pt x="3754075" y="4201990"/>
                </a:lnTo>
                <a:lnTo>
                  <a:pt x="3711376" y="4201990"/>
                </a:lnTo>
                <a:lnTo>
                  <a:pt x="3729463" y="4185521"/>
                </a:lnTo>
                <a:cubicBezTo>
                  <a:pt x="3735616" y="4179971"/>
                  <a:pt x="3740261" y="4174934"/>
                  <a:pt x="3743398" y="4170410"/>
                </a:cubicBezTo>
                <a:cubicBezTo>
                  <a:pt x="3746535" y="4165885"/>
                  <a:pt x="3748616" y="4161572"/>
                  <a:pt x="3749642" y="4157470"/>
                </a:cubicBezTo>
                <a:cubicBezTo>
                  <a:pt x="3750667" y="4153368"/>
                  <a:pt x="3751180" y="4149266"/>
                  <a:pt x="3751180" y="4145164"/>
                </a:cubicBezTo>
                <a:cubicBezTo>
                  <a:pt x="3751180" y="4137080"/>
                  <a:pt x="3749008" y="4130082"/>
                  <a:pt x="3744664" y="4124170"/>
                </a:cubicBezTo>
                <a:cubicBezTo>
                  <a:pt x="3740321" y="4118259"/>
                  <a:pt x="3734289" y="4113674"/>
                  <a:pt x="3726567" y="4110416"/>
                </a:cubicBezTo>
                <a:cubicBezTo>
                  <a:pt x="3718845" y="4107159"/>
                  <a:pt x="3709978" y="4105530"/>
                  <a:pt x="3699964" y="4105530"/>
                </a:cubicBezTo>
                <a:close/>
                <a:moveTo>
                  <a:pt x="3585664" y="4105530"/>
                </a:moveTo>
                <a:cubicBezTo>
                  <a:pt x="3572030" y="4105530"/>
                  <a:pt x="3560629" y="4108245"/>
                  <a:pt x="3551459" y="4113674"/>
                </a:cubicBezTo>
                <a:cubicBezTo>
                  <a:pt x="3542290" y="4119103"/>
                  <a:pt x="3535413" y="4126161"/>
                  <a:pt x="3530828" y="4134848"/>
                </a:cubicBezTo>
                <a:lnTo>
                  <a:pt x="3563042" y="4150955"/>
                </a:lnTo>
                <a:cubicBezTo>
                  <a:pt x="3564972" y="4147094"/>
                  <a:pt x="3567626" y="4144168"/>
                  <a:pt x="3571005" y="4142177"/>
                </a:cubicBezTo>
                <a:cubicBezTo>
                  <a:pt x="3574383" y="4140187"/>
                  <a:pt x="3577942" y="4139191"/>
                  <a:pt x="3581682" y="4139191"/>
                </a:cubicBezTo>
                <a:cubicBezTo>
                  <a:pt x="3585784" y="4139191"/>
                  <a:pt x="3588861" y="4140066"/>
                  <a:pt x="3590912" y="4141816"/>
                </a:cubicBezTo>
                <a:cubicBezTo>
                  <a:pt x="3592963" y="4143565"/>
                  <a:pt x="3593989" y="4146008"/>
                  <a:pt x="3593989" y="4149145"/>
                </a:cubicBezTo>
                <a:cubicBezTo>
                  <a:pt x="3593989" y="4150593"/>
                  <a:pt x="3593747" y="4152131"/>
                  <a:pt x="3593265" y="4153760"/>
                </a:cubicBezTo>
                <a:cubicBezTo>
                  <a:pt x="3592782" y="4155389"/>
                  <a:pt x="3591847" y="4157229"/>
                  <a:pt x="3590460" y="4159280"/>
                </a:cubicBezTo>
                <a:cubicBezTo>
                  <a:pt x="3589072" y="4161331"/>
                  <a:pt x="3586931" y="4163744"/>
                  <a:pt x="3584035" y="4166519"/>
                </a:cubicBezTo>
                <a:lnTo>
                  <a:pt x="3538248" y="4208867"/>
                </a:lnTo>
                <a:lnTo>
                  <a:pt x="3538248" y="4235108"/>
                </a:lnTo>
                <a:lnTo>
                  <a:pt x="3639775" y="4235108"/>
                </a:lnTo>
                <a:lnTo>
                  <a:pt x="3639775" y="4201990"/>
                </a:lnTo>
                <a:lnTo>
                  <a:pt x="3597076" y="4201990"/>
                </a:lnTo>
                <a:lnTo>
                  <a:pt x="3615163" y="4185521"/>
                </a:lnTo>
                <a:cubicBezTo>
                  <a:pt x="3621316" y="4179971"/>
                  <a:pt x="3625961" y="4174934"/>
                  <a:pt x="3629098" y="4170410"/>
                </a:cubicBezTo>
                <a:cubicBezTo>
                  <a:pt x="3632235" y="4165885"/>
                  <a:pt x="3634316" y="4161572"/>
                  <a:pt x="3635342" y="4157470"/>
                </a:cubicBezTo>
                <a:cubicBezTo>
                  <a:pt x="3636367" y="4153368"/>
                  <a:pt x="3636880" y="4149266"/>
                  <a:pt x="3636880" y="4145164"/>
                </a:cubicBezTo>
                <a:cubicBezTo>
                  <a:pt x="3636880" y="4137080"/>
                  <a:pt x="3634708" y="4130082"/>
                  <a:pt x="3630364" y="4124170"/>
                </a:cubicBezTo>
                <a:cubicBezTo>
                  <a:pt x="3626021" y="4118259"/>
                  <a:pt x="3619989" y="4113674"/>
                  <a:pt x="3612267" y="4110416"/>
                </a:cubicBezTo>
                <a:cubicBezTo>
                  <a:pt x="3604545" y="4107159"/>
                  <a:pt x="3595678" y="4105530"/>
                  <a:pt x="3585664" y="4105530"/>
                </a:cubicBezTo>
                <a:close/>
                <a:moveTo>
                  <a:pt x="3471973" y="4105530"/>
                </a:moveTo>
                <a:cubicBezTo>
                  <a:pt x="3460753" y="4105530"/>
                  <a:pt x="3450830" y="4108124"/>
                  <a:pt x="3442203" y="4113312"/>
                </a:cubicBezTo>
                <a:cubicBezTo>
                  <a:pt x="3433577" y="4118500"/>
                  <a:pt x="3426820" y="4126041"/>
                  <a:pt x="3421934" y="4135934"/>
                </a:cubicBezTo>
                <a:cubicBezTo>
                  <a:pt x="3417048" y="4145827"/>
                  <a:pt x="3414604" y="4157772"/>
                  <a:pt x="3414604" y="4171767"/>
                </a:cubicBezTo>
                <a:cubicBezTo>
                  <a:pt x="3414604" y="4185762"/>
                  <a:pt x="3417048" y="4197707"/>
                  <a:pt x="3421934" y="4207600"/>
                </a:cubicBezTo>
                <a:cubicBezTo>
                  <a:pt x="3426820" y="4217493"/>
                  <a:pt x="3433577" y="4225034"/>
                  <a:pt x="3442203" y="4230222"/>
                </a:cubicBezTo>
                <a:cubicBezTo>
                  <a:pt x="3450830" y="4235410"/>
                  <a:pt x="3460753" y="4238004"/>
                  <a:pt x="3471973" y="4238004"/>
                </a:cubicBezTo>
                <a:cubicBezTo>
                  <a:pt x="3483194" y="4238004"/>
                  <a:pt x="3493117" y="4235410"/>
                  <a:pt x="3501744" y="4230222"/>
                </a:cubicBezTo>
                <a:cubicBezTo>
                  <a:pt x="3510370" y="4225034"/>
                  <a:pt x="3517127" y="4217493"/>
                  <a:pt x="3522013" y="4207600"/>
                </a:cubicBezTo>
                <a:cubicBezTo>
                  <a:pt x="3526899" y="4197707"/>
                  <a:pt x="3529342" y="4185762"/>
                  <a:pt x="3529342" y="4171767"/>
                </a:cubicBezTo>
                <a:cubicBezTo>
                  <a:pt x="3529342" y="4157772"/>
                  <a:pt x="3526899" y="4145827"/>
                  <a:pt x="3522013" y="4135934"/>
                </a:cubicBezTo>
                <a:cubicBezTo>
                  <a:pt x="3517127" y="4126041"/>
                  <a:pt x="3510370" y="4118500"/>
                  <a:pt x="3501744" y="4113312"/>
                </a:cubicBezTo>
                <a:cubicBezTo>
                  <a:pt x="3493117" y="4108124"/>
                  <a:pt x="3483194" y="4105530"/>
                  <a:pt x="3471973" y="4105530"/>
                </a:cubicBezTo>
                <a:close/>
                <a:moveTo>
                  <a:pt x="3357064" y="4105530"/>
                </a:moveTo>
                <a:cubicBezTo>
                  <a:pt x="3343430" y="4105530"/>
                  <a:pt x="3332029" y="4108245"/>
                  <a:pt x="3322860" y="4113674"/>
                </a:cubicBezTo>
                <a:cubicBezTo>
                  <a:pt x="3313690" y="4119103"/>
                  <a:pt x="3306813" y="4126161"/>
                  <a:pt x="3302228" y="4134848"/>
                </a:cubicBezTo>
                <a:lnTo>
                  <a:pt x="3334442" y="4150955"/>
                </a:lnTo>
                <a:cubicBezTo>
                  <a:pt x="3336372" y="4147094"/>
                  <a:pt x="3339027" y="4144168"/>
                  <a:pt x="3342405" y="4142177"/>
                </a:cubicBezTo>
                <a:cubicBezTo>
                  <a:pt x="3345783" y="4140187"/>
                  <a:pt x="3349342" y="4139191"/>
                  <a:pt x="3353082" y="4139191"/>
                </a:cubicBezTo>
                <a:cubicBezTo>
                  <a:pt x="3357184" y="4139191"/>
                  <a:pt x="3360261" y="4140066"/>
                  <a:pt x="3362312" y="4141816"/>
                </a:cubicBezTo>
                <a:cubicBezTo>
                  <a:pt x="3364363" y="4143565"/>
                  <a:pt x="3365389" y="4146008"/>
                  <a:pt x="3365389" y="4149145"/>
                </a:cubicBezTo>
                <a:cubicBezTo>
                  <a:pt x="3365389" y="4150593"/>
                  <a:pt x="3365147" y="4152131"/>
                  <a:pt x="3364665" y="4153760"/>
                </a:cubicBezTo>
                <a:cubicBezTo>
                  <a:pt x="3364182" y="4155389"/>
                  <a:pt x="3363247" y="4157229"/>
                  <a:pt x="3361860" y="4159280"/>
                </a:cubicBezTo>
                <a:cubicBezTo>
                  <a:pt x="3360472" y="4161331"/>
                  <a:pt x="3358331" y="4163744"/>
                  <a:pt x="3355435" y="4166519"/>
                </a:cubicBezTo>
                <a:lnTo>
                  <a:pt x="3309648" y="4208867"/>
                </a:lnTo>
                <a:lnTo>
                  <a:pt x="3309648" y="4235108"/>
                </a:lnTo>
                <a:lnTo>
                  <a:pt x="3411175" y="4235108"/>
                </a:lnTo>
                <a:lnTo>
                  <a:pt x="3411175" y="4201990"/>
                </a:lnTo>
                <a:lnTo>
                  <a:pt x="3368476" y="4201990"/>
                </a:lnTo>
                <a:lnTo>
                  <a:pt x="3386563" y="4185521"/>
                </a:lnTo>
                <a:cubicBezTo>
                  <a:pt x="3392716" y="4179971"/>
                  <a:pt x="3397361" y="4174934"/>
                  <a:pt x="3400498" y="4170410"/>
                </a:cubicBezTo>
                <a:cubicBezTo>
                  <a:pt x="3403635" y="4165885"/>
                  <a:pt x="3405716" y="4161572"/>
                  <a:pt x="3406742" y="4157470"/>
                </a:cubicBezTo>
                <a:cubicBezTo>
                  <a:pt x="3407767" y="4153368"/>
                  <a:pt x="3408280" y="4149266"/>
                  <a:pt x="3408280" y="4145164"/>
                </a:cubicBezTo>
                <a:cubicBezTo>
                  <a:pt x="3408280" y="4137080"/>
                  <a:pt x="3406108" y="4130082"/>
                  <a:pt x="3401765" y="4124170"/>
                </a:cubicBezTo>
                <a:cubicBezTo>
                  <a:pt x="3397421" y="4118259"/>
                  <a:pt x="3391389" y="4113674"/>
                  <a:pt x="3383667" y="4110416"/>
                </a:cubicBezTo>
                <a:cubicBezTo>
                  <a:pt x="3375945" y="4107159"/>
                  <a:pt x="3367078" y="4105530"/>
                  <a:pt x="3357064" y="4105530"/>
                </a:cubicBezTo>
                <a:close/>
                <a:moveTo>
                  <a:pt x="2213092" y="4101730"/>
                </a:moveTo>
                <a:lnTo>
                  <a:pt x="2189747" y="4125256"/>
                </a:lnTo>
                <a:lnTo>
                  <a:pt x="2215083" y="4125256"/>
                </a:lnTo>
                <a:lnTo>
                  <a:pt x="2230285" y="4114240"/>
                </a:lnTo>
                <a:lnTo>
                  <a:pt x="2245487" y="4125256"/>
                </a:lnTo>
                <a:lnTo>
                  <a:pt x="2270823" y="4125256"/>
                </a:lnTo>
                <a:lnTo>
                  <a:pt x="2247478" y="4101730"/>
                </a:lnTo>
                <a:close/>
                <a:moveTo>
                  <a:pt x="3181451" y="4093948"/>
                </a:moveTo>
                <a:cubicBezTo>
                  <a:pt x="3173730" y="4093948"/>
                  <a:pt x="3167697" y="4096783"/>
                  <a:pt x="3163354" y="4102453"/>
                </a:cubicBezTo>
                <a:cubicBezTo>
                  <a:pt x="3159011" y="4108124"/>
                  <a:pt x="3156718" y="4115725"/>
                  <a:pt x="3156477" y="4125256"/>
                </a:cubicBezTo>
                <a:lnTo>
                  <a:pt x="3175841" y="4125256"/>
                </a:lnTo>
                <a:cubicBezTo>
                  <a:pt x="3176083" y="4122481"/>
                  <a:pt x="3176927" y="4120310"/>
                  <a:pt x="3178375" y="4118741"/>
                </a:cubicBezTo>
                <a:cubicBezTo>
                  <a:pt x="3179823" y="4117173"/>
                  <a:pt x="3181693" y="4116389"/>
                  <a:pt x="3183985" y="4116389"/>
                </a:cubicBezTo>
                <a:cubicBezTo>
                  <a:pt x="3185674" y="4116389"/>
                  <a:pt x="3187364" y="4116931"/>
                  <a:pt x="3189052" y="4118017"/>
                </a:cubicBezTo>
                <a:cubicBezTo>
                  <a:pt x="3190741" y="4119103"/>
                  <a:pt x="3192642" y="4120340"/>
                  <a:pt x="3194753" y="4121727"/>
                </a:cubicBezTo>
                <a:cubicBezTo>
                  <a:pt x="3196865" y="4123115"/>
                  <a:pt x="3199217" y="4124351"/>
                  <a:pt x="3201811" y="4125437"/>
                </a:cubicBezTo>
                <a:cubicBezTo>
                  <a:pt x="3204405" y="4126523"/>
                  <a:pt x="3207391" y="4127066"/>
                  <a:pt x="3210769" y="4127066"/>
                </a:cubicBezTo>
                <a:cubicBezTo>
                  <a:pt x="3218491" y="4127066"/>
                  <a:pt x="3224554" y="4124231"/>
                  <a:pt x="3228957" y="4118560"/>
                </a:cubicBezTo>
                <a:cubicBezTo>
                  <a:pt x="3233361" y="4112890"/>
                  <a:pt x="3235623" y="4105470"/>
                  <a:pt x="3235744" y="4096300"/>
                </a:cubicBezTo>
                <a:lnTo>
                  <a:pt x="3216380" y="4096300"/>
                </a:lnTo>
                <a:cubicBezTo>
                  <a:pt x="3216259" y="4098834"/>
                  <a:pt x="3215475" y="4100855"/>
                  <a:pt x="3214027" y="4102363"/>
                </a:cubicBezTo>
                <a:cubicBezTo>
                  <a:pt x="3212579" y="4103871"/>
                  <a:pt x="3210649" y="4104625"/>
                  <a:pt x="3208236" y="4104625"/>
                </a:cubicBezTo>
                <a:cubicBezTo>
                  <a:pt x="3206667" y="4104625"/>
                  <a:pt x="3205009" y="4104082"/>
                  <a:pt x="3203259" y="4102996"/>
                </a:cubicBezTo>
                <a:cubicBezTo>
                  <a:pt x="3201510" y="4101911"/>
                  <a:pt x="3199579" y="4100674"/>
                  <a:pt x="3197468" y="4099286"/>
                </a:cubicBezTo>
                <a:cubicBezTo>
                  <a:pt x="3195356" y="4097899"/>
                  <a:pt x="3193004" y="4096662"/>
                  <a:pt x="3190410" y="4095576"/>
                </a:cubicBezTo>
                <a:cubicBezTo>
                  <a:pt x="3187816" y="4094491"/>
                  <a:pt x="3184830" y="4093948"/>
                  <a:pt x="3181451" y="4093948"/>
                </a:cubicBezTo>
                <a:close/>
                <a:moveTo>
                  <a:pt x="2216531" y="4066801"/>
                </a:moveTo>
                <a:cubicBezTo>
                  <a:pt x="2208809" y="4066801"/>
                  <a:pt x="2202717" y="4069154"/>
                  <a:pt x="2198252" y="4073859"/>
                </a:cubicBezTo>
                <a:cubicBezTo>
                  <a:pt x="2193788" y="4078565"/>
                  <a:pt x="2191556" y="4085201"/>
                  <a:pt x="2191556" y="4093767"/>
                </a:cubicBezTo>
                <a:lnTo>
                  <a:pt x="2211464" y="4093767"/>
                </a:lnTo>
                <a:cubicBezTo>
                  <a:pt x="2211705" y="4091595"/>
                  <a:pt x="2212519" y="4089815"/>
                  <a:pt x="2213907" y="4088428"/>
                </a:cubicBezTo>
                <a:cubicBezTo>
                  <a:pt x="2215294" y="4087040"/>
                  <a:pt x="2217013" y="4086347"/>
                  <a:pt x="2219065" y="4086347"/>
                </a:cubicBezTo>
                <a:cubicBezTo>
                  <a:pt x="2220754" y="4086347"/>
                  <a:pt x="2222714" y="4087101"/>
                  <a:pt x="2224946" y="4088609"/>
                </a:cubicBezTo>
                <a:cubicBezTo>
                  <a:pt x="2227178" y="4090117"/>
                  <a:pt x="2229833" y="4091625"/>
                  <a:pt x="2232909" y="4093133"/>
                </a:cubicBezTo>
                <a:cubicBezTo>
                  <a:pt x="2235986" y="4094641"/>
                  <a:pt x="2239696" y="4095395"/>
                  <a:pt x="2244039" y="4095395"/>
                </a:cubicBezTo>
                <a:cubicBezTo>
                  <a:pt x="2252243" y="4095395"/>
                  <a:pt x="2258457" y="4092982"/>
                  <a:pt x="2262680" y="4088156"/>
                </a:cubicBezTo>
                <a:cubicBezTo>
                  <a:pt x="2266902" y="4083330"/>
                  <a:pt x="2269014" y="4076755"/>
                  <a:pt x="2269014" y="4068430"/>
                </a:cubicBezTo>
                <a:lnTo>
                  <a:pt x="2249650" y="4068430"/>
                </a:lnTo>
                <a:cubicBezTo>
                  <a:pt x="2249529" y="4070361"/>
                  <a:pt x="2248775" y="4072080"/>
                  <a:pt x="2247387" y="4073588"/>
                </a:cubicBezTo>
                <a:cubicBezTo>
                  <a:pt x="2246000" y="4075096"/>
                  <a:pt x="2244160" y="4075850"/>
                  <a:pt x="2241867" y="4075850"/>
                </a:cubicBezTo>
                <a:cubicBezTo>
                  <a:pt x="2240178" y="4075850"/>
                  <a:pt x="2238188" y="4075096"/>
                  <a:pt x="2235895" y="4073588"/>
                </a:cubicBezTo>
                <a:cubicBezTo>
                  <a:pt x="2233603" y="4072080"/>
                  <a:pt x="2230888" y="4070572"/>
                  <a:pt x="2227751" y="4069064"/>
                </a:cubicBezTo>
                <a:cubicBezTo>
                  <a:pt x="2224614" y="4067555"/>
                  <a:pt x="2220874" y="4066801"/>
                  <a:pt x="2216531" y="4066801"/>
                </a:cubicBezTo>
                <a:close/>
                <a:moveTo>
                  <a:pt x="2665178" y="3986468"/>
                </a:moveTo>
                <a:lnTo>
                  <a:pt x="2675312" y="3986468"/>
                </a:lnTo>
                <a:lnTo>
                  <a:pt x="2675312" y="3993345"/>
                </a:lnTo>
                <a:cubicBezTo>
                  <a:pt x="2674226" y="3996602"/>
                  <a:pt x="2672507" y="3998985"/>
                  <a:pt x="2670154" y="4000493"/>
                </a:cubicBezTo>
                <a:cubicBezTo>
                  <a:pt x="2667802" y="4002001"/>
                  <a:pt x="2665238" y="4002755"/>
                  <a:pt x="2662463" y="4002755"/>
                </a:cubicBezTo>
                <a:cubicBezTo>
                  <a:pt x="2659447" y="4002755"/>
                  <a:pt x="2657064" y="4002001"/>
                  <a:pt x="2655314" y="4000493"/>
                </a:cubicBezTo>
                <a:cubicBezTo>
                  <a:pt x="2653565" y="3998985"/>
                  <a:pt x="2652690" y="3997085"/>
                  <a:pt x="2652690" y="3994792"/>
                </a:cubicBezTo>
                <a:cubicBezTo>
                  <a:pt x="2652690" y="3992017"/>
                  <a:pt x="2653686" y="3989936"/>
                  <a:pt x="2655677" y="3988549"/>
                </a:cubicBezTo>
                <a:cubicBezTo>
                  <a:pt x="2657667" y="3987161"/>
                  <a:pt x="2660834" y="3986468"/>
                  <a:pt x="2665178" y="3986468"/>
                </a:cubicBezTo>
                <a:close/>
                <a:moveTo>
                  <a:pt x="1579490" y="3980676"/>
                </a:moveTo>
                <a:cubicBezTo>
                  <a:pt x="1572733" y="3980676"/>
                  <a:pt x="1567063" y="3982788"/>
                  <a:pt x="1562478" y="3987010"/>
                </a:cubicBezTo>
                <a:cubicBezTo>
                  <a:pt x="1557894" y="3991233"/>
                  <a:pt x="1555601" y="3996843"/>
                  <a:pt x="1555601" y="4003841"/>
                </a:cubicBezTo>
                <a:cubicBezTo>
                  <a:pt x="1555601" y="4010718"/>
                  <a:pt x="1557894" y="4016359"/>
                  <a:pt x="1562478" y="4020762"/>
                </a:cubicBezTo>
                <a:cubicBezTo>
                  <a:pt x="1567063" y="4025166"/>
                  <a:pt x="1572733" y="4027368"/>
                  <a:pt x="1579490" y="4027368"/>
                </a:cubicBezTo>
                <a:cubicBezTo>
                  <a:pt x="1586246" y="4027368"/>
                  <a:pt x="1591916" y="4025166"/>
                  <a:pt x="1596502" y="4020762"/>
                </a:cubicBezTo>
                <a:cubicBezTo>
                  <a:pt x="1601086" y="4016359"/>
                  <a:pt x="1603378" y="4010718"/>
                  <a:pt x="1603378" y="4003841"/>
                </a:cubicBezTo>
                <a:cubicBezTo>
                  <a:pt x="1603378" y="3996843"/>
                  <a:pt x="1601086" y="3991233"/>
                  <a:pt x="1596502" y="3987010"/>
                </a:cubicBezTo>
                <a:cubicBezTo>
                  <a:pt x="1591916" y="3982788"/>
                  <a:pt x="1586246" y="3980676"/>
                  <a:pt x="1579490" y="3980676"/>
                </a:cubicBezTo>
                <a:close/>
                <a:moveTo>
                  <a:pt x="3472517" y="3973075"/>
                </a:moveTo>
                <a:cubicBezTo>
                  <a:pt x="3476377" y="3973075"/>
                  <a:pt x="3479514" y="3974252"/>
                  <a:pt x="3481927" y="3976604"/>
                </a:cubicBezTo>
                <a:cubicBezTo>
                  <a:pt x="3484340" y="3978957"/>
                  <a:pt x="3485547" y="3982124"/>
                  <a:pt x="3485547" y="3986106"/>
                </a:cubicBezTo>
                <a:cubicBezTo>
                  <a:pt x="3485547" y="3988760"/>
                  <a:pt x="3485004" y="3991052"/>
                  <a:pt x="3483918" y="3992983"/>
                </a:cubicBezTo>
                <a:cubicBezTo>
                  <a:pt x="3482832" y="3994913"/>
                  <a:pt x="3481294" y="3996391"/>
                  <a:pt x="3479303" y="3997417"/>
                </a:cubicBezTo>
                <a:cubicBezTo>
                  <a:pt x="3477313" y="3998442"/>
                  <a:pt x="3475050" y="3998955"/>
                  <a:pt x="3472517" y="3998955"/>
                </a:cubicBezTo>
                <a:cubicBezTo>
                  <a:pt x="3469983" y="3998955"/>
                  <a:pt x="3467751" y="3998442"/>
                  <a:pt x="3465821" y="3997417"/>
                </a:cubicBezTo>
                <a:cubicBezTo>
                  <a:pt x="3463890" y="3996391"/>
                  <a:pt x="3462352" y="3994913"/>
                  <a:pt x="3461206" y="3992983"/>
                </a:cubicBezTo>
                <a:cubicBezTo>
                  <a:pt x="3460059" y="3991052"/>
                  <a:pt x="3459486" y="3988760"/>
                  <a:pt x="3459487" y="3986106"/>
                </a:cubicBezTo>
                <a:cubicBezTo>
                  <a:pt x="3459486" y="3983451"/>
                  <a:pt x="3460059" y="3981159"/>
                  <a:pt x="3461206" y="3979229"/>
                </a:cubicBezTo>
                <a:cubicBezTo>
                  <a:pt x="3462352" y="3977298"/>
                  <a:pt x="3463890" y="3975790"/>
                  <a:pt x="3465821" y="3974704"/>
                </a:cubicBezTo>
                <a:cubicBezTo>
                  <a:pt x="3467751" y="3973618"/>
                  <a:pt x="3469983" y="3973075"/>
                  <a:pt x="3472517" y="3973075"/>
                </a:cubicBezTo>
                <a:close/>
                <a:moveTo>
                  <a:pt x="1217263" y="3956607"/>
                </a:moveTo>
                <a:cubicBezTo>
                  <a:pt x="1220280" y="3956607"/>
                  <a:pt x="1222995" y="3957331"/>
                  <a:pt x="1225407" y="3958778"/>
                </a:cubicBezTo>
                <a:cubicBezTo>
                  <a:pt x="1227820" y="3960226"/>
                  <a:pt x="1229751" y="3962398"/>
                  <a:pt x="1231199" y="3965293"/>
                </a:cubicBezTo>
                <a:cubicBezTo>
                  <a:pt x="1232647" y="3968189"/>
                  <a:pt x="1233370" y="3971809"/>
                  <a:pt x="1233370" y="3976152"/>
                </a:cubicBezTo>
                <a:cubicBezTo>
                  <a:pt x="1233370" y="3980375"/>
                  <a:pt x="1232647" y="3983934"/>
                  <a:pt x="1231199" y="3986829"/>
                </a:cubicBezTo>
                <a:cubicBezTo>
                  <a:pt x="1229751" y="3989725"/>
                  <a:pt x="1227820" y="3991897"/>
                  <a:pt x="1225407" y="3993345"/>
                </a:cubicBezTo>
                <a:cubicBezTo>
                  <a:pt x="1222995" y="3994792"/>
                  <a:pt x="1220280" y="3995516"/>
                  <a:pt x="1217263" y="3995516"/>
                </a:cubicBezTo>
                <a:cubicBezTo>
                  <a:pt x="1214247" y="3995516"/>
                  <a:pt x="1211532" y="3994792"/>
                  <a:pt x="1209119" y="3993345"/>
                </a:cubicBezTo>
                <a:cubicBezTo>
                  <a:pt x="1206707" y="3991897"/>
                  <a:pt x="1204776" y="3989725"/>
                  <a:pt x="1203328" y="3986829"/>
                </a:cubicBezTo>
                <a:cubicBezTo>
                  <a:pt x="1201880" y="3983934"/>
                  <a:pt x="1201157" y="3980375"/>
                  <a:pt x="1201157" y="3976152"/>
                </a:cubicBezTo>
                <a:cubicBezTo>
                  <a:pt x="1201157" y="3971809"/>
                  <a:pt x="1201880" y="3968189"/>
                  <a:pt x="1203328" y="3965293"/>
                </a:cubicBezTo>
                <a:cubicBezTo>
                  <a:pt x="1204776" y="3962398"/>
                  <a:pt x="1206707" y="3960226"/>
                  <a:pt x="1209119" y="3958778"/>
                </a:cubicBezTo>
                <a:cubicBezTo>
                  <a:pt x="1211532" y="3957331"/>
                  <a:pt x="1214247" y="3956607"/>
                  <a:pt x="1217263" y="3956607"/>
                </a:cubicBezTo>
                <a:close/>
                <a:moveTo>
                  <a:pt x="965632" y="3956607"/>
                </a:moveTo>
                <a:cubicBezTo>
                  <a:pt x="968648" y="3956607"/>
                  <a:pt x="971363" y="3957331"/>
                  <a:pt x="973776" y="3958778"/>
                </a:cubicBezTo>
                <a:cubicBezTo>
                  <a:pt x="976189" y="3960226"/>
                  <a:pt x="978119" y="3962368"/>
                  <a:pt x="979567" y="3965203"/>
                </a:cubicBezTo>
                <a:cubicBezTo>
                  <a:pt x="981015" y="3968038"/>
                  <a:pt x="981739" y="3971628"/>
                  <a:pt x="981739" y="3975971"/>
                </a:cubicBezTo>
                <a:cubicBezTo>
                  <a:pt x="981739" y="3980194"/>
                  <a:pt x="981015" y="3983783"/>
                  <a:pt x="979567" y="3986739"/>
                </a:cubicBezTo>
                <a:cubicBezTo>
                  <a:pt x="978119" y="3989695"/>
                  <a:pt x="976189" y="3991897"/>
                  <a:pt x="973776" y="3993345"/>
                </a:cubicBezTo>
                <a:cubicBezTo>
                  <a:pt x="971363" y="3994792"/>
                  <a:pt x="968648" y="3995516"/>
                  <a:pt x="965632" y="3995516"/>
                </a:cubicBezTo>
                <a:cubicBezTo>
                  <a:pt x="962616" y="3995516"/>
                  <a:pt x="959901" y="3994792"/>
                  <a:pt x="957488" y="3993345"/>
                </a:cubicBezTo>
                <a:cubicBezTo>
                  <a:pt x="955075" y="3991897"/>
                  <a:pt x="953145" y="3989695"/>
                  <a:pt x="951697" y="3986739"/>
                </a:cubicBezTo>
                <a:cubicBezTo>
                  <a:pt x="950249" y="3983783"/>
                  <a:pt x="949525" y="3980194"/>
                  <a:pt x="949525" y="3975971"/>
                </a:cubicBezTo>
                <a:cubicBezTo>
                  <a:pt x="949525" y="3971628"/>
                  <a:pt x="950249" y="3968038"/>
                  <a:pt x="951697" y="3965203"/>
                </a:cubicBezTo>
                <a:cubicBezTo>
                  <a:pt x="953145" y="3962368"/>
                  <a:pt x="955075" y="3960226"/>
                  <a:pt x="957488" y="3958778"/>
                </a:cubicBezTo>
                <a:cubicBezTo>
                  <a:pt x="959901" y="3957331"/>
                  <a:pt x="962616" y="3956607"/>
                  <a:pt x="965632" y="3956607"/>
                </a:cubicBezTo>
                <a:close/>
                <a:moveTo>
                  <a:pt x="1821796" y="3952625"/>
                </a:moveTo>
                <a:cubicBezTo>
                  <a:pt x="1825175" y="3952625"/>
                  <a:pt x="1828070" y="3953379"/>
                  <a:pt x="1830483" y="3954887"/>
                </a:cubicBezTo>
                <a:cubicBezTo>
                  <a:pt x="1832896" y="3956396"/>
                  <a:pt x="1834796" y="3958507"/>
                  <a:pt x="1836184" y="3961222"/>
                </a:cubicBezTo>
                <a:lnTo>
                  <a:pt x="1837158" y="3965836"/>
                </a:lnTo>
                <a:lnTo>
                  <a:pt x="1806387" y="3965836"/>
                </a:lnTo>
                <a:lnTo>
                  <a:pt x="1807318" y="3961222"/>
                </a:lnTo>
                <a:cubicBezTo>
                  <a:pt x="1808645" y="3958507"/>
                  <a:pt x="1810546" y="3956396"/>
                  <a:pt x="1813019" y="3954887"/>
                </a:cubicBezTo>
                <a:cubicBezTo>
                  <a:pt x="1815492" y="3953379"/>
                  <a:pt x="1818418" y="3952625"/>
                  <a:pt x="1821796" y="3952625"/>
                </a:cubicBezTo>
                <a:close/>
                <a:moveTo>
                  <a:pt x="3595799" y="3930184"/>
                </a:moveTo>
                <a:cubicBezTo>
                  <a:pt x="3598574" y="3930184"/>
                  <a:pt x="3601047" y="3931150"/>
                  <a:pt x="3603219" y="3933080"/>
                </a:cubicBezTo>
                <a:cubicBezTo>
                  <a:pt x="3605391" y="3935010"/>
                  <a:pt x="3607110" y="3938298"/>
                  <a:pt x="3608377" y="3942943"/>
                </a:cubicBezTo>
                <a:cubicBezTo>
                  <a:pt x="3609643" y="3947588"/>
                  <a:pt x="3610277" y="3954013"/>
                  <a:pt x="3610277" y="3962217"/>
                </a:cubicBezTo>
                <a:cubicBezTo>
                  <a:pt x="3610277" y="3970300"/>
                  <a:pt x="3609643" y="3976695"/>
                  <a:pt x="3608377" y="3981400"/>
                </a:cubicBezTo>
                <a:cubicBezTo>
                  <a:pt x="3607110" y="3986106"/>
                  <a:pt x="3605391" y="3989423"/>
                  <a:pt x="3603219" y="3991354"/>
                </a:cubicBezTo>
                <a:cubicBezTo>
                  <a:pt x="3601047" y="3993284"/>
                  <a:pt x="3598574" y="3994249"/>
                  <a:pt x="3595799" y="3994249"/>
                </a:cubicBezTo>
                <a:cubicBezTo>
                  <a:pt x="3593024" y="3994249"/>
                  <a:pt x="3590550" y="3993284"/>
                  <a:pt x="3588379" y="3991354"/>
                </a:cubicBezTo>
                <a:cubicBezTo>
                  <a:pt x="3586207" y="3989423"/>
                  <a:pt x="3584488" y="3986106"/>
                  <a:pt x="3583221" y="3981400"/>
                </a:cubicBezTo>
                <a:cubicBezTo>
                  <a:pt x="3581954" y="3976695"/>
                  <a:pt x="3581321" y="3970300"/>
                  <a:pt x="3581321" y="3962217"/>
                </a:cubicBezTo>
                <a:cubicBezTo>
                  <a:pt x="3581321" y="3954013"/>
                  <a:pt x="3581954" y="3947588"/>
                  <a:pt x="3583221" y="3942943"/>
                </a:cubicBezTo>
                <a:cubicBezTo>
                  <a:pt x="3584488" y="3938298"/>
                  <a:pt x="3586207" y="3935010"/>
                  <a:pt x="3588379" y="3933080"/>
                </a:cubicBezTo>
                <a:cubicBezTo>
                  <a:pt x="3590550" y="3931150"/>
                  <a:pt x="3593024" y="3930184"/>
                  <a:pt x="3595799" y="3930184"/>
                </a:cubicBezTo>
                <a:close/>
                <a:moveTo>
                  <a:pt x="3129074" y="3930184"/>
                </a:moveTo>
                <a:cubicBezTo>
                  <a:pt x="3131849" y="3930184"/>
                  <a:pt x="3134322" y="3931150"/>
                  <a:pt x="3136494" y="3933080"/>
                </a:cubicBezTo>
                <a:cubicBezTo>
                  <a:pt x="3138666" y="3935010"/>
                  <a:pt x="3140385" y="3938298"/>
                  <a:pt x="3141652" y="3942943"/>
                </a:cubicBezTo>
                <a:cubicBezTo>
                  <a:pt x="3142918" y="3947588"/>
                  <a:pt x="3143552" y="3954013"/>
                  <a:pt x="3143552" y="3962217"/>
                </a:cubicBezTo>
                <a:cubicBezTo>
                  <a:pt x="3143552" y="3970300"/>
                  <a:pt x="3142918" y="3976695"/>
                  <a:pt x="3141652" y="3981400"/>
                </a:cubicBezTo>
                <a:cubicBezTo>
                  <a:pt x="3140385" y="3986106"/>
                  <a:pt x="3138666" y="3989423"/>
                  <a:pt x="3136494" y="3991354"/>
                </a:cubicBezTo>
                <a:cubicBezTo>
                  <a:pt x="3134322" y="3993284"/>
                  <a:pt x="3131849" y="3994249"/>
                  <a:pt x="3129074" y="3994249"/>
                </a:cubicBezTo>
                <a:cubicBezTo>
                  <a:pt x="3126299" y="3994249"/>
                  <a:pt x="3123826" y="3993284"/>
                  <a:pt x="3121654" y="3991354"/>
                </a:cubicBezTo>
                <a:cubicBezTo>
                  <a:pt x="3119482" y="3989423"/>
                  <a:pt x="3117763" y="3986106"/>
                  <a:pt x="3116496" y="3981400"/>
                </a:cubicBezTo>
                <a:cubicBezTo>
                  <a:pt x="3115229" y="3976695"/>
                  <a:pt x="3114596" y="3970300"/>
                  <a:pt x="3114596" y="3962217"/>
                </a:cubicBezTo>
                <a:cubicBezTo>
                  <a:pt x="3114596" y="3954013"/>
                  <a:pt x="3115229" y="3947588"/>
                  <a:pt x="3116496" y="3942943"/>
                </a:cubicBezTo>
                <a:cubicBezTo>
                  <a:pt x="3117763" y="3938298"/>
                  <a:pt x="3119482" y="3935010"/>
                  <a:pt x="3121654" y="3933080"/>
                </a:cubicBezTo>
                <a:cubicBezTo>
                  <a:pt x="3123826" y="3931150"/>
                  <a:pt x="3126299" y="3930184"/>
                  <a:pt x="3129074" y="3930184"/>
                </a:cubicBezTo>
                <a:close/>
                <a:moveTo>
                  <a:pt x="2113480" y="3926565"/>
                </a:moveTo>
                <a:lnTo>
                  <a:pt x="2113480" y="4025558"/>
                </a:lnTo>
                <a:lnTo>
                  <a:pt x="2154381" y="4025558"/>
                </a:lnTo>
                <a:lnTo>
                  <a:pt x="2154381" y="3926565"/>
                </a:lnTo>
                <a:close/>
                <a:moveTo>
                  <a:pt x="1036793" y="3926565"/>
                </a:moveTo>
                <a:lnTo>
                  <a:pt x="1036793" y="3981219"/>
                </a:lnTo>
                <a:cubicBezTo>
                  <a:pt x="1036793" y="3991957"/>
                  <a:pt x="1038603" y="4000734"/>
                  <a:pt x="1042223" y="4007551"/>
                </a:cubicBezTo>
                <a:cubicBezTo>
                  <a:pt x="1045842" y="4014368"/>
                  <a:pt x="1050819" y="4019375"/>
                  <a:pt x="1057153" y="4022572"/>
                </a:cubicBezTo>
                <a:cubicBezTo>
                  <a:pt x="1063487" y="4025769"/>
                  <a:pt x="1070575" y="4027368"/>
                  <a:pt x="1078418" y="4027368"/>
                </a:cubicBezTo>
                <a:cubicBezTo>
                  <a:pt x="1085898" y="4027368"/>
                  <a:pt x="1092865" y="4025528"/>
                  <a:pt x="1099320" y="4021848"/>
                </a:cubicBezTo>
                <a:lnTo>
                  <a:pt x="1106469" y="4015982"/>
                </a:lnTo>
                <a:lnTo>
                  <a:pt x="1106469" y="4025558"/>
                </a:lnTo>
                <a:lnTo>
                  <a:pt x="1145378" y="4025558"/>
                </a:lnTo>
                <a:lnTo>
                  <a:pt x="1145378" y="3926565"/>
                </a:lnTo>
                <a:lnTo>
                  <a:pt x="1104478" y="3926565"/>
                </a:lnTo>
                <a:lnTo>
                  <a:pt x="1104478" y="3973075"/>
                </a:lnTo>
                <a:cubicBezTo>
                  <a:pt x="1104478" y="3977901"/>
                  <a:pt x="1103814" y="3981792"/>
                  <a:pt x="1102487" y="3984748"/>
                </a:cubicBezTo>
                <a:cubicBezTo>
                  <a:pt x="1101160" y="3987704"/>
                  <a:pt x="1099441" y="3989816"/>
                  <a:pt x="1097330" y="3991082"/>
                </a:cubicBezTo>
                <a:cubicBezTo>
                  <a:pt x="1095218" y="3992349"/>
                  <a:pt x="1092956" y="3992983"/>
                  <a:pt x="1090543" y="3992983"/>
                </a:cubicBezTo>
                <a:cubicBezTo>
                  <a:pt x="1086561" y="3992983"/>
                  <a:pt x="1083424" y="3991595"/>
                  <a:pt x="1081132" y="3988820"/>
                </a:cubicBezTo>
                <a:cubicBezTo>
                  <a:pt x="1078840" y="3986045"/>
                  <a:pt x="1077694" y="3981159"/>
                  <a:pt x="1077694" y="3974161"/>
                </a:cubicBezTo>
                <a:lnTo>
                  <a:pt x="1077694" y="3926565"/>
                </a:lnTo>
                <a:close/>
                <a:moveTo>
                  <a:pt x="3827770" y="3925479"/>
                </a:moveTo>
                <a:cubicBezTo>
                  <a:pt x="3830304" y="3925479"/>
                  <a:pt x="3832566" y="3925992"/>
                  <a:pt x="3834557" y="3927017"/>
                </a:cubicBezTo>
                <a:cubicBezTo>
                  <a:pt x="3836548" y="3928043"/>
                  <a:pt x="3838086" y="3929521"/>
                  <a:pt x="3839172" y="3931451"/>
                </a:cubicBezTo>
                <a:cubicBezTo>
                  <a:pt x="3840258" y="3933382"/>
                  <a:pt x="3840801" y="3935674"/>
                  <a:pt x="3840801" y="3938328"/>
                </a:cubicBezTo>
                <a:cubicBezTo>
                  <a:pt x="3840801" y="3940982"/>
                  <a:pt x="3840258" y="3943275"/>
                  <a:pt x="3839172" y="3945205"/>
                </a:cubicBezTo>
                <a:cubicBezTo>
                  <a:pt x="3838086" y="3947136"/>
                  <a:pt x="3836548" y="3948644"/>
                  <a:pt x="3834557" y="3949730"/>
                </a:cubicBezTo>
                <a:cubicBezTo>
                  <a:pt x="3832566" y="3950815"/>
                  <a:pt x="3830304" y="3951358"/>
                  <a:pt x="3827770" y="3951358"/>
                </a:cubicBezTo>
                <a:cubicBezTo>
                  <a:pt x="3824030" y="3951358"/>
                  <a:pt x="3820924" y="3950182"/>
                  <a:pt x="3818450" y="3947829"/>
                </a:cubicBezTo>
                <a:cubicBezTo>
                  <a:pt x="3815977" y="3945477"/>
                  <a:pt x="3814740" y="3942310"/>
                  <a:pt x="3814740" y="3938328"/>
                </a:cubicBezTo>
                <a:cubicBezTo>
                  <a:pt x="3814740" y="3935674"/>
                  <a:pt x="3815313" y="3933382"/>
                  <a:pt x="3816460" y="3931451"/>
                </a:cubicBezTo>
                <a:cubicBezTo>
                  <a:pt x="3817605" y="3929521"/>
                  <a:pt x="3819144" y="3928043"/>
                  <a:pt x="3821074" y="3927017"/>
                </a:cubicBezTo>
                <a:cubicBezTo>
                  <a:pt x="3823005" y="3925992"/>
                  <a:pt x="3825237" y="3925479"/>
                  <a:pt x="3827770" y="3925479"/>
                </a:cubicBezTo>
                <a:close/>
                <a:moveTo>
                  <a:pt x="2799566" y="3924755"/>
                </a:moveTo>
                <a:cubicBezTo>
                  <a:pt x="2791844" y="3924755"/>
                  <a:pt x="2784846" y="3926595"/>
                  <a:pt x="2778573" y="3930275"/>
                </a:cubicBezTo>
                <a:lnTo>
                  <a:pt x="2771515" y="3936068"/>
                </a:lnTo>
                <a:lnTo>
                  <a:pt x="2771515" y="3926565"/>
                </a:lnTo>
                <a:lnTo>
                  <a:pt x="2732605" y="3926565"/>
                </a:lnTo>
                <a:lnTo>
                  <a:pt x="2732605" y="4025558"/>
                </a:lnTo>
                <a:lnTo>
                  <a:pt x="2773505" y="4025558"/>
                </a:lnTo>
                <a:lnTo>
                  <a:pt x="2773505" y="3977238"/>
                </a:lnTo>
                <a:cubicBezTo>
                  <a:pt x="2773505" y="3972774"/>
                  <a:pt x="2774079" y="3969245"/>
                  <a:pt x="2775225" y="3966651"/>
                </a:cubicBezTo>
                <a:cubicBezTo>
                  <a:pt x="2776371" y="3964057"/>
                  <a:pt x="2777909" y="3962157"/>
                  <a:pt x="2779840" y="3960950"/>
                </a:cubicBezTo>
                <a:cubicBezTo>
                  <a:pt x="2781770" y="3959744"/>
                  <a:pt x="2783942" y="3959140"/>
                  <a:pt x="2786355" y="3959140"/>
                </a:cubicBezTo>
                <a:cubicBezTo>
                  <a:pt x="2789853" y="3959140"/>
                  <a:pt x="2792568" y="3960437"/>
                  <a:pt x="2794499" y="3963031"/>
                </a:cubicBezTo>
                <a:cubicBezTo>
                  <a:pt x="2796429" y="3965625"/>
                  <a:pt x="2797394" y="3969999"/>
                  <a:pt x="2797394" y="3976152"/>
                </a:cubicBezTo>
                <a:lnTo>
                  <a:pt x="2797394" y="4025558"/>
                </a:lnTo>
                <a:lnTo>
                  <a:pt x="2838295" y="4025558"/>
                </a:lnTo>
                <a:lnTo>
                  <a:pt x="2838295" y="3977238"/>
                </a:lnTo>
                <a:cubicBezTo>
                  <a:pt x="2838294" y="3972774"/>
                  <a:pt x="2838868" y="3969245"/>
                  <a:pt x="2840014" y="3966651"/>
                </a:cubicBezTo>
                <a:cubicBezTo>
                  <a:pt x="2841160" y="3964057"/>
                  <a:pt x="2842698" y="3962157"/>
                  <a:pt x="2844629" y="3960950"/>
                </a:cubicBezTo>
                <a:cubicBezTo>
                  <a:pt x="2846559" y="3959744"/>
                  <a:pt x="2848731" y="3959140"/>
                  <a:pt x="2851144" y="3959140"/>
                </a:cubicBezTo>
                <a:cubicBezTo>
                  <a:pt x="2854401" y="3959140"/>
                  <a:pt x="2857056" y="3960437"/>
                  <a:pt x="2859107" y="3963031"/>
                </a:cubicBezTo>
                <a:cubicBezTo>
                  <a:pt x="2861158" y="3965625"/>
                  <a:pt x="2862183" y="3969999"/>
                  <a:pt x="2862183" y="3976152"/>
                </a:cubicBezTo>
                <a:lnTo>
                  <a:pt x="2862183" y="4025558"/>
                </a:lnTo>
                <a:lnTo>
                  <a:pt x="2903084" y="4025558"/>
                </a:lnTo>
                <a:lnTo>
                  <a:pt x="2903084" y="3969094"/>
                </a:lnTo>
                <a:cubicBezTo>
                  <a:pt x="2903084" y="3958718"/>
                  <a:pt x="2901364" y="3950273"/>
                  <a:pt x="2897926" y="3943757"/>
                </a:cubicBezTo>
                <a:cubicBezTo>
                  <a:pt x="2894487" y="3937242"/>
                  <a:pt x="2889782" y="3932446"/>
                  <a:pt x="2883810" y="3929370"/>
                </a:cubicBezTo>
                <a:cubicBezTo>
                  <a:pt x="2877838" y="3926293"/>
                  <a:pt x="2871111" y="3924755"/>
                  <a:pt x="2863631" y="3924755"/>
                </a:cubicBezTo>
                <a:cubicBezTo>
                  <a:pt x="2854462" y="3924755"/>
                  <a:pt x="2846408" y="3927078"/>
                  <a:pt x="2839471" y="3931723"/>
                </a:cubicBezTo>
                <a:lnTo>
                  <a:pt x="2830557" y="3939800"/>
                </a:lnTo>
                <a:lnTo>
                  <a:pt x="2822640" y="3931542"/>
                </a:lnTo>
                <a:cubicBezTo>
                  <a:pt x="2815944" y="3927017"/>
                  <a:pt x="2808253" y="3924755"/>
                  <a:pt x="2799566" y="3924755"/>
                </a:cubicBezTo>
                <a:close/>
                <a:moveTo>
                  <a:pt x="2662644" y="3924755"/>
                </a:moveTo>
                <a:cubicBezTo>
                  <a:pt x="2654922" y="3924755"/>
                  <a:pt x="2647020" y="3925720"/>
                  <a:pt x="2638936" y="3927651"/>
                </a:cubicBezTo>
                <a:cubicBezTo>
                  <a:pt x="2630853" y="3929581"/>
                  <a:pt x="2623916" y="3932356"/>
                  <a:pt x="2618124" y="3935976"/>
                </a:cubicBezTo>
                <a:lnTo>
                  <a:pt x="2631154" y="3962941"/>
                </a:lnTo>
                <a:cubicBezTo>
                  <a:pt x="2634412" y="3960528"/>
                  <a:pt x="2638333" y="3958628"/>
                  <a:pt x="2642918" y="3957240"/>
                </a:cubicBezTo>
                <a:cubicBezTo>
                  <a:pt x="2647502" y="3955853"/>
                  <a:pt x="2652027" y="3955159"/>
                  <a:pt x="2656491" y="3955159"/>
                </a:cubicBezTo>
                <a:cubicBezTo>
                  <a:pt x="2663127" y="3955159"/>
                  <a:pt x="2667922" y="3956426"/>
                  <a:pt x="2670878" y="3958959"/>
                </a:cubicBezTo>
                <a:lnTo>
                  <a:pt x="2674004" y="3966741"/>
                </a:lnTo>
                <a:lnTo>
                  <a:pt x="2658663" y="3966741"/>
                </a:lnTo>
                <a:cubicBezTo>
                  <a:pt x="2648407" y="3966741"/>
                  <a:pt x="2639932" y="3967887"/>
                  <a:pt x="2633236" y="3970180"/>
                </a:cubicBezTo>
                <a:cubicBezTo>
                  <a:pt x="2626539" y="3972472"/>
                  <a:pt x="2621563" y="3975850"/>
                  <a:pt x="2618305" y="3980314"/>
                </a:cubicBezTo>
                <a:cubicBezTo>
                  <a:pt x="2615048" y="3984778"/>
                  <a:pt x="2613419" y="3990208"/>
                  <a:pt x="2613419" y="3996602"/>
                </a:cubicBezTo>
                <a:cubicBezTo>
                  <a:pt x="2613419" y="4002273"/>
                  <a:pt x="2614806" y="4007430"/>
                  <a:pt x="2617581" y="4012076"/>
                </a:cubicBezTo>
                <a:cubicBezTo>
                  <a:pt x="2620356" y="4016721"/>
                  <a:pt x="2624458" y="4020431"/>
                  <a:pt x="2629888" y="4023205"/>
                </a:cubicBezTo>
                <a:cubicBezTo>
                  <a:pt x="2635317" y="4025980"/>
                  <a:pt x="2642073" y="4027368"/>
                  <a:pt x="2650157" y="4027368"/>
                </a:cubicBezTo>
                <a:cubicBezTo>
                  <a:pt x="2658723" y="4027368"/>
                  <a:pt x="2665540" y="4025558"/>
                  <a:pt x="2670607" y="4021939"/>
                </a:cubicBezTo>
                <a:cubicBezTo>
                  <a:pt x="2673140" y="4020129"/>
                  <a:pt x="2675237" y="4017852"/>
                  <a:pt x="2676896" y="4015107"/>
                </a:cubicBezTo>
                <a:lnTo>
                  <a:pt x="2678208" y="4011656"/>
                </a:lnTo>
                <a:lnTo>
                  <a:pt x="2678208" y="4025558"/>
                </a:lnTo>
                <a:lnTo>
                  <a:pt x="2716213" y="4025558"/>
                </a:lnTo>
                <a:lnTo>
                  <a:pt x="2716213" y="3972351"/>
                </a:lnTo>
                <a:cubicBezTo>
                  <a:pt x="2716213" y="3955822"/>
                  <a:pt x="2711537" y="3943757"/>
                  <a:pt x="2702187" y="3936156"/>
                </a:cubicBezTo>
                <a:cubicBezTo>
                  <a:pt x="2692837" y="3928556"/>
                  <a:pt x="2679656" y="3924755"/>
                  <a:pt x="2662644" y="3924755"/>
                </a:cubicBezTo>
                <a:close/>
                <a:moveTo>
                  <a:pt x="2239401" y="3924755"/>
                </a:moveTo>
                <a:cubicBezTo>
                  <a:pt x="2231317" y="3924755"/>
                  <a:pt x="2223987" y="3926625"/>
                  <a:pt x="2217412" y="3930365"/>
                </a:cubicBezTo>
                <a:lnTo>
                  <a:pt x="2209540" y="3936607"/>
                </a:lnTo>
                <a:lnTo>
                  <a:pt x="2209540" y="3926565"/>
                </a:lnTo>
                <a:lnTo>
                  <a:pt x="2170630" y="3926565"/>
                </a:lnTo>
                <a:lnTo>
                  <a:pt x="2170630" y="4025558"/>
                </a:lnTo>
                <a:lnTo>
                  <a:pt x="2211530" y="4025558"/>
                </a:lnTo>
                <a:lnTo>
                  <a:pt x="2211530" y="3979048"/>
                </a:lnTo>
                <a:cubicBezTo>
                  <a:pt x="2211530" y="3974101"/>
                  <a:pt x="2212224" y="3970180"/>
                  <a:pt x="2213612" y="3967284"/>
                </a:cubicBezTo>
                <a:cubicBezTo>
                  <a:pt x="2214999" y="3964389"/>
                  <a:pt x="2216869" y="3962307"/>
                  <a:pt x="2219222" y="3961041"/>
                </a:cubicBezTo>
                <a:cubicBezTo>
                  <a:pt x="2221575" y="3959774"/>
                  <a:pt x="2224138" y="3959140"/>
                  <a:pt x="2226913" y="3959140"/>
                </a:cubicBezTo>
                <a:cubicBezTo>
                  <a:pt x="2230653" y="3959140"/>
                  <a:pt x="2233609" y="3960437"/>
                  <a:pt x="2235781" y="3963031"/>
                </a:cubicBezTo>
                <a:cubicBezTo>
                  <a:pt x="2237953" y="3965625"/>
                  <a:pt x="2239039" y="3969999"/>
                  <a:pt x="2239039" y="3976152"/>
                </a:cubicBezTo>
                <a:lnTo>
                  <a:pt x="2239039" y="4025558"/>
                </a:lnTo>
                <a:lnTo>
                  <a:pt x="2279939" y="4025558"/>
                </a:lnTo>
                <a:lnTo>
                  <a:pt x="2279939" y="3969094"/>
                </a:lnTo>
                <a:cubicBezTo>
                  <a:pt x="2279939" y="3958718"/>
                  <a:pt x="2278159" y="3950273"/>
                  <a:pt x="2274600" y="3943757"/>
                </a:cubicBezTo>
                <a:cubicBezTo>
                  <a:pt x="2271041" y="3937242"/>
                  <a:pt x="2266185" y="3932446"/>
                  <a:pt x="2260032" y="3929370"/>
                </a:cubicBezTo>
                <a:cubicBezTo>
                  <a:pt x="2253878" y="3926293"/>
                  <a:pt x="2247001" y="3924755"/>
                  <a:pt x="2239401" y="3924755"/>
                </a:cubicBezTo>
                <a:close/>
                <a:moveTo>
                  <a:pt x="1821434" y="3924755"/>
                </a:moveTo>
                <a:cubicBezTo>
                  <a:pt x="1810817" y="3924755"/>
                  <a:pt x="1801256" y="3926927"/>
                  <a:pt x="1792749" y="3931270"/>
                </a:cubicBezTo>
                <a:cubicBezTo>
                  <a:pt x="1784244" y="3935614"/>
                  <a:pt x="1777548" y="3941646"/>
                  <a:pt x="1772661" y="3949368"/>
                </a:cubicBezTo>
                <a:cubicBezTo>
                  <a:pt x="1767775" y="3957089"/>
                  <a:pt x="1765332" y="3965957"/>
                  <a:pt x="1765332" y="3975971"/>
                </a:cubicBezTo>
                <a:cubicBezTo>
                  <a:pt x="1765332" y="3985744"/>
                  <a:pt x="1767805" y="3994521"/>
                  <a:pt x="1772752" y="4002303"/>
                </a:cubicBezTo>
                <a:cubicBezTo>
                  <a:pt x="1777699" y="4010085"/>
                  <a:pt x="1784666" y="4016208"/>
                  <a:pt x="1793655" y="4020672"/>
                </a:cubicBezTo>
                <a:cubicBezTo>
                  <a:pt x="1802643" y="4025136"/>
                  <a:pt x="1813170" y="4027368"/>
                  <a:pt x="1825235" y="4027368"/>
                </a:cubicBezTo>
                <a:cubicBezTo>
                  <a:pt x="1835128" y="4027368"/>
                  <a:pt x="1843604" y="4026011"/>
                  <a:pt x="1850661" y="4023296"/>
                </a:cubicBezTo>
                <a:cubicBezTo>
                  <a:pt x="1857720" y="4020581"/>
                  <a:pt x="1863662" y="4016630"/>
                  <a:pt x="1868488" y="4011442"/>
                </a:cubicBezTo>
                <a:lnTo>
                  <a:pt x="1847133" y="3989906"/>
                </a:lnTo>
                <a:cubicBezTo>
                  <a:pt x="1843875" y="3992319"/>
                  <a:pt x="1840769" y="3994129"/>
                  <a:pt x="1837813" y="3995335"/>
                </a:cubicBezTo>
                <a:cubicBezTo>
                  <a:pt x="1834857" y="3996542"/>
                  <a:pt x="1831086" y="3997145"/>
                  <a:pt x="1826502" y="3997145"/>
                </a:cubicBezTo>
                <a:cubicBezTo>
                  <a:pt x="1822037" y="3997145"/>
                  <a:pt x="1818237" y="3996391"/>
                  <a:pt x="1815100" y="3994883"/>
                </a:cubicBezTo>
                <a:cubicBezTo>
                  <a:pt x="1811963" y="3993375"/>
                  <a:pt x="1809550" y="3991113"/>
                  <a:pt x="1807861" y="3988096"/>
                </a:cubicBezTo>
                <a:lnTo>
                  <a:pt x="1807270" y="3985563"/>
                </a:lnTo>
                <a:lnTo>
                  <a:pt x="1875365" y="3985563"/>
                </a:lnTo>
                <a:cubicBezTo>
                  <a:pt x="1875486" y="3984115"/>
                  <a:pt x="1875606" y="3982516"/>
                  <a:pt x="1875727" y="3980767"/>
                </a:cubicBezTo>
                <a:cubicBezTo>
                  <a:pt x="1875847" y="3979017"/>
                  <a:pt x="1875908" y="3977419"/>
                  <a:pt x="1875908" y="3975971"/>
                </a:cubicBezTo>
                <a:cubicBezTo>
                  <a:pt x="1875908" y="3964751"/>
                  <a:pt x="1873404" y="3955340"/>
                  <a:pt x="1868397" y="3947739"/>
                </a:cubicBezTo>
                <a:cubicBezTo>
                  <a:pt x="1863390" y="3940138"/>
                  <a:pt x="1856755" y="3934407"/>
                  <a:pt x="1848490" y="3930546"/>
                </a:cubicBezTo>
                <a:cubicBezTo>
                  <a:pt x="1840225" y="3926685"/>
                  <a:pt x="1831207" y="3924755"/>
                  <a:pt x="1821434" y="3924755"/>
                </a:cubicBezTo>
                <a:close/>
                <a:moveTo>
                  <a:pt x="1579490" y="3924755"/>
                </a:moveTo>
                <a:cubicBezTo>
                  <a:pt x="1572733" y="3924755"/>
                  <a:pt x="1567063" y="3926866"/>
                  <a:pt x="1562478" y="3931089"/>
                </a:cubicBezTo>
                <a:cubicBezTo>
                  <a:pt x="1557894" y="3935312"/>
                  <a:pt x="1555601" y="3940922"/>
                  <a:pt x="1555601" y="3947920"/>
                </a:cubicBezTo>
                <a:cubicBezTo>
                  <a:pt x="1555601" y="3954797"/>
                  <a:pt x="1557894" y="3960437"/>
                  <a:pt x="1562478" y="3964841"/>
                </a:cubicBezTo>
                <a:cubicBezTo>
                  <a:pt x="1567063" y="3969245"/>
                  <a:pt x="1572733" y="3971447"/>
                  <a:pt x="1579490" y="3971447"/>
                </a:cubicBezTo>
                <a:cubicBezTo>
                  <a:pt x="1586246" y="3971447"/>
                  <a:pt x="1591916" y="3969245"/>
                  <a:pt x="1596502" y="3964841"/>
                </a:cubicBezTo>
                <a:cubicBezTo>
                  <a:pt x="1601086" y="3960437"/>
                  <a:pt x="1603378" y="3954797"/>
                  <a:pt x="1603378" y="3947920"/>
                </a:cubicBezTo>
                <a:cubicBezTo>
                  <a:pt x="1603378" y="3940922"/>
                  <a:pt x="1601086" y="3935312"/>
                  <a:pt x="1596502" y="3931089"/>
                </a:cubicBezTo>
                <a:cubicBezTo>
                  <a:pt x="1591916" y="3926866"/>
                  <a:pt x="1586246" y="3924755"/>
                  <a:pt x="1579490" y="3924755"/>
                </a:cubicBezTo>
                <a:close/>
                <a:moveTo>
                  <a:pt x="1227036" y="3924755"/>
                </a:moveTo>
                <a:cubicBezTo>
                  <a:pt x="1217987" y="3924755"/>
                  <a:pt x="1210688" y="3926565"/>
                  <a:pt x="1205138" y="3930184"/>
                </a:cubicBezTo>
                <a:lnTo>
                  <a:pt x="1199890" y="3935234"/>
                </a:lnTo>
                <a:lnTo>
                  <a:pt x="1199890" y="3926565"/>
                </a:lnTo>
                <a:lnTo>
                  <a:pt x="1160980" y="3926565"/>
                </a:lnTo>
                <a:lnTo>
                  <a:pt x="1160980" y="4060667"/>
                </a:lnTo>
                <a:lnTo>
                  <a:pt x="1201880" y="4060667"/>
                </a:lnTo>
                <a:lnTo>
                  <a:pt x="1201880" y="4018138"/>
                </a:lnTo>
                <a:lnTo>
                  <a:pt x="1205771" y="4021848"/>
                </a:lnTo>
                <a:cubicBezTo>
                  <a:pt x="1211382" y="4025528"/>
                  <a:pt x="1218470" y="4027368"/>
                  <a:pt x="1227036" y="4027368"/>
                </a:cubicBezTo>
                <a:cubicBezTo>
                  <a:pt x="1235723" y="4027368"/>
                  <a:pt x="1243686" y="4025317"/>
                  <a:pt x="1250925" y="4021215"/>
                </a:cubicBezTo>
                <a:cubicBezTo>
                  <a:pt x="1258164" y="4017113"/>
                  <a:pt x="1263955" y="4011231"/>
                  <a:pt x="1268298" y="4003570"/>
                </a:cubicBezTo>
                <a:cubicBezTo>
                  <a:pt x="1272642" y="3995908"/>
                  <a:pt x="1274813" y="3986769"/>
                  <a:pt x="1274813" y="3976152"/>
                </a:cubicBezTo>
                <a:cubicBezTo>
                  <a:pt x="1274813" y="3965535"/>
                  <a:pt x="1272642" y="3956396"/>
                  <a:pt x="1268298" y="3948734"/>
                </a:cubicBezTo>
                <a:cubicBezTo>
                  <a:pt x="1263955" y="3941073"/>
                  <a:pt x="1258164" y="3935161"/>
                  <a:pt x="1250925" y="3930999"/>
                </a:cubicBezTo>
                <a:cubicBezTo>
                  <a:pt x="1243686" y="3926836"/>
                  <a:pt x="1235723" y="3924755"/>
                  <a:pt x="1227036" y="3924755"/>
                </a:cubicBezTo>
                <a:close/>
                <a:moveTo>
                  <a:pt x="965632" y="3924755"/>
                </a:moveTo>
                <a:cubicBezTo>
                  <a:pt x="954412" y="3924755"/>
                  <a:pt x="944488" y="3926927"/>
                  <a:pt x="935862" y="3931270"/>
                </a:cubicBezTo>
                <a:cubicBezTo>
                  <a:pt x="927235" y="3935614"/>
                  <a:pt x="920449" y="3941646"/>
                  <a:pt x="915502" y="3949368"/>
                </a:cubicBezTo>
                <a:cubicBezTo>
                  <a:pt x="910555" y="3957089"/>
                  <a:pt x="908082" y="3965957"/>
                  <a:pt x="908082" y="3975971"/>
                </a:cubicBezTo>
                <a:cubicBezTo>
                  <a:pt x="908082" y="3985985"/>
                  <a:pt x="910555" y="3994853"/>
                  <a:pt x="915502" y="4002574"/>
                </a:cubicBezTo>
                <a:cubicBezTo>
                  <a:pt x="920449" y="4010296"/>
                  <a:pt x="927235" y="4016359"/>
                  <a:pt x="935862" y="4020762"/>
                </a:cubicBezTo>
                <a:cubicBezTo>
                  <a:pt x="944488" y="4025166"/>
                  <a:pt x="954412" y="4027368"/>
                  <a:pt x="965632" y="4027368"/>
                </a:cubicBezTo>
                <a:cubicBezTo>
                  <a:pt x="976853" y="4027368"/>
                  <a:pt x="986806" y="4025166"/>
                  <a:pt x="995493" y="4020762"/>
                </a:cubicBezTo>
                <a:cubicBezTo>
                  <a:pt x="1004180" y="4016359"/>
                  <a:pt x="1010966" y="4010296"/>
                  <a:pt x="1015853" y="4002574"/>
                </a:cubicBezTo>
                <a:cubicBezTo>
                  <a:pt x="1020739" y="3994853"/>
                  <a:pt x="1023182" y="3985985"/>
                  <a:pt x="1023182" y="3975971"/>
                </a:cubicBezTo>
                <a:cubicBezTo>
                  <a:pt x="1023182" y="3965957"/>
                  <a:pt x="1020739" y="3957089"/>
                  <a:pt x="1015853" y="3949368"/>
                </a:cubicBezTo>
                <a:cubicBezTo>
                  <a:pt x="1010966" y="3941646"/>
                  <a:pt x="1004180" y="3935614"/>
                  <a:pt x="995493" y="3931270"/>
                </a:cubicBezTo>
                <a:cubicBezTo>
                  <a:pt x="986806" y="3926927"/>
                  <a:pt x="976853" y="3924755"/>
                  <a:pt x="965632" y="3924755"/>
                </a:cubicBezTo>
                <a:close/>
                <a:moveTo>
                  <a:pt x="908072" y="3924755"/>
                </a:moveTo>
                <a:cubicBezTo>
                  <a:pt x="898782" y="3924755"/>
                  <a:pt x="890819" y="3926685"/>
                  <a:pt x="884184" y="3930546"/>
                </a:cubicBezTo>
                <a:lnTo>
                  <a:pt x="876040" y="3937404"/>
                </a:lnTo>
                <a:lnTo>
                  <a:pt x="876040" y="3926565"/>
                </a:lnTo>
                <a:lnTo>
                  <a:pt x="837130" y="3926565"/>
                </a:lnTo>
                <a:lnTo>
                  <a:pt x="837130" y="4025558"/>
                </a:lnTo>
                <a:lnTo>
                  <a:pt x="878031" y="4025558"/>
                </a:lnTo>
                <a:lnTo>
                  <a:pt x="878031" y="3981581"/>
                </a:lnTo>
                <a:cubicBezTo>
                  <a:pt x="878031" y="3973739"/>
                  <a:pt x="879991" y="3968219"/>
                  <a:pt x="883912" y="3965022"/>
                </a:cubicBezTo>
                <a:cubicBezTo>
                  <a:pt x="887833" y="3961825"/>
                  <a:pt x="892870" y="3960226"/>
                  <a:pt x="899024" y="3960226"/>
                </a:cubicBezTo>
                <a:cubicBezTo>
                  <a:pt x="900471" y="3960226"/>
                  <a:pt x="901889" y="3960286"/>
                  <a:pt x="903277" y="3960407"/>
                </a:cubicBezTo>
                <a:cubicBezTo>
                  <a:pt x="904664" y="3960528"/>
                  <a:pt x="906263" y="3960709"/>
                  <a:pt x="908072" y="3960950"/>
                </a:cubicBezTo>
                <a:close/>
                <a:moveTo>
                  <a:pt x="3673294" y="3898876"/>
                </a:moveTo>
                <a:lnTo>
                  <a:pt x="3666960" y="3975790"/>
                </a:lnTo>
                <a:lnTo>
                  <a:pt x="3703698" y="3975790"/>
                </a:lnTo>
                <a:cubicBezTo>
                  <a:pt x="3708886" y="3975790"/>
                  <a:pt x="3712837" y="3976152"/>
                  <a:pt x="3715552" y="3976876"/>
                </a:cubicBezTo>
                <a:cubicBezTo>
                  <a:pt x="3718266" y="3977600"/>
                  <a:pt x="3720167" y="3978655"/>
                  <a:pt x="3721253" y="3980043"/>
                </a:cubicBezTo>
                <a:cubicBezTo>
                  <a:pt x="3722339" y="3981430"/>
                  <a:pt x="3722881" y="3983029"/>
                  <a:pt x="3722881" y="3984839"/>
                </a:cubicBezTo>
                <a:cubicBezTo>
                  <a:pt x="3722881" y="3988096"/>
                  <a:pt x="3721313" y="3990570"/>
                  <a:pt x="3718176" y="3992259"/>
                </a:cubicBezTo>
                <a:cubicBezTo>
                  <a:pt x="3715039" y="3993948"/>
                  <a:pt x="3711058" y="3994792"/>
                  <a:pt x="3706232" y="3994792"/>
                </a:cubicBezTo>
                <a:cubicBezTo>
                  <a:pt x="3700923" y="3994792"/>
                  <a:pt x="3695313" y="3994038"/>
                  <a:pt x="3689401" y="3992530"/>
                </a:cubicBezTo>
                <a:cubicBezTo>
                  <a:pt x="3683489" y="3991022"/>
                  <a:pt x="3677819" y="3988700"/>
                  <a:pt x="3672389" y="3985563"/>
                </a:cubicBezTo>
                <a:lnTo>
                  <a:pt x="3657911" y="4017052"/>
                </a:lnTo>
                <a:cubicBezTo>
                  <a:pt x="3664668" y="4020792"/>
                  <a:pt x="3672510" y="4023628"/>
                  <a:pt x="3681438" y="4025558"/>
                </a:cubicBezTo>
                <a:cubicBezTo>
                  <a:pt x="3690366" y="4027489"/>
                  <a:pt x="3699174" y="4028454"/>
                  <a:pt x="3707860" y="4028454"/>
                </a:cubicBezTo>
                <a:cubicBezTo>
                  <a:pt x="3721373" y="4028454"/>
                  <a:pt x="3732383" y="4026312"/>
                  <a:pt x="3740888" y="4022029"/>
                </a:cubicBezTo>
                <a:cubicBezTo>
                  <a:pt x="3749394" y="4017746"/>
                  <a:pt x="3755668" y="4012196"/>
                  <a:pt x="3759710" y="4005379"/>
                </a:cubicBezTo>
                <a:cubicBezTo>
                  <a:pt x="3763751" y="3998563"/>
                  <a:pt x="3765773" y="3991414"/>
                  <a:pt x="3765773" y="3983934"/>
                </a:cubicBezTo>
                <a:cubicBezTo>
                  <a:pt x="3765773" y="3976454"/>
                  <a:pt x="3764053" y="3969667"/>
                  <a:pt x="3760615" y="3963574"/>
                </a:cubicBezTo>
                <a:cubicBezTo>
                  <a:pt x="3757176" y="3957481"/>
                  <a:pt x="3751686" y="3952625"/>
                  <a:pt x="3744146" y="3949006"/>
                </a:cubicBezTo>
                <a:cubicBezTo>
                  <a:pt x="3736605" y="3945386"/>
                  <a:pt x="3726561" y="3943576"/>
                  <a:pt x="3714013" y="3943576"/>
                </a:cubicBezTo>
                <a:lnTo>
                  <a:pt x="3707467" y="3943576"/>
                </a:lnTo>
                <a:lnTo>
                  <a:pt x="3708435" y="3931089"/>
                </a:lnTo>
                <a:lnTo>
                  <a:pt x="3757448" y="3931089"/>
                </a:lnTo>
                <a:lnTo>
                  <a:pt x="3757448" y="3898876"/>
                </a:lnTo>
                <a:close/>
                <a:moveTo>
                  <a:pt x="2476697" y="3898876"/>
                </a:moveTo>
                <a:lnTo>
                  <a:pt x="2476697" y="4025558"/>
                </a:lnTo>
                <a:lnTo>
                  <a:pt x="2518321" y="4025558"/>
                </a:lnTo>
                <a:lnTo>
                  <a:pt x="2518321" y="3967953"/>
                </a:lnTo>
                <a:lnTo>
                  <a:pt x="2566461" y="4025558"/>
                </a:lnTo>
                <a:lnTo>
                  <a:pt x="2601570" y="4025558"/>
                </a:lnTo>
                <a:lnTo>
                  <a:pt x="2601570" y="3898876"/>
                </a:lnTo>
                <a:lnTo>
                  <a:pt x="2559945" y="3898876"/>
                </a:lnTo>
                <a:lnTo>
                  <a:pt x="2559945" y="3956481"/>
                </a:lnTo>
                <a:lnTo>
                  <a:pt x="2511806" y="3898876"/>
                </a:lnTo>
                <a:close/>
                <a:moveTo>
                  <a:pt x="1943297" y="3898876"/>
                </a:moveTo>
                <a:lnTo>
                  <a:pt x="1943297" y="4025558"/>
                </a:lnTo>
                <a:lnTo>
                  <a:pt x="1982207" y="4025558"/>
                </a:lnTo>
                <a:lnTo>
                  <a:pt x="1982207" y="3969775"/>
                </a:lnTo>
                <a:lnTo>
                  <a:pt x="2009715" y="4014157"/>
                </a:lnTo>
                <a:lnTo>
                  <a:pt x="2028536" y="4014157"/>
                </a:lnTo>
                <a:lnTo>
                  <a:pt x="2056100" y="3967774"/>
                </a:lnTo>
                <a:lnTo>
                  <a:pt x="2056407" y="4025558"/>
                </a:lnTo>
                <a:lnTo>
                  <a:pt x="2095316" y="4025558"/>
                </a:lnTo>
                <a:lnTo>
                  <a:pt x="2094954" y="3898876"/>
                </a:lnTo>
                <a:lnTo>
                  <a:pt x="2059845" y="3898876"/>
                </a:lnTo>
                <a:lnTo>
                  <a:pt x="2019716" y="3966299"/>
                </a:lnTo>
                <a:lnTo>
                  <a:pt x="1978406" y="3898876"/>
                </a:lnTo>
                <a:close/>
                <a:moveTo>
                  <a:pt x="1657547" y="3898876"/>
                </a:moveTo>
                <a:lnTo>
                  <a:pt x="1657547" y="4025558"/>
                </a:lnTo>
                <a:lnTo>
                  <a:pt x="1757446" y="4025558"/>
                </a:lnTo>
                <a:lnTo>
                  <a:pt x="1757446" y="3992440"/>
                </a:lnTo>
                <a:lnTo>
                  <a:pt x="1700257" y="3992440"/>
                </a:lnTo>
                <a:lnTo>
                  <a:pt x="1700257" y="3898876"/>
                </a:lnTo>
                <a:close/>
                <a:moveTo>
                  <a:pt x="1453969" y="3898876"/>
                </a:moveTo>
                <a:lnTo>
                  <a:pt x="1447635" y="3975790"/>
                </a:lnTo>
                <a:lnTo>
                  <a:pt x="1484373" y="3975790"/>
                </a:lnTo>
                <a:cubicBezTo>
                  <a:pt x="1489561" y="3975790"/>
                  <a:pt x="1493512" y="3976152"/>
                  <a:pt x="1496227" y="3976876"/>
                </a:cubicBezTo>
                <a:cubicBezTo>
                  <a:pt x="1498941" y="3977600"/>
                  <a:pt x="1500842" y="3978655"/>
                  <a:pt x="1501928" y="3980043"/>
                </a:cubicBezTo>
                <a:cubicBezTo>
                  <a:pt x="1503013" y="3981430"/>
                  <a:pt x="1503556" y="3983029"/>
                  <a:pt x="1503557" y="3984839"/>
                </a:cubicBezTo>
                <a:cubicBezTo>
                  <a:pt x="1503556" y="3988096"/>
                  <a:pt x="1501988" y="3990570"/>
                  <a:pt x="1498851" y="3992259"/>
                </a:cubicBezTo>
                <a:cubicBezTo>
                  <a:pt x="1495714" y="3993948"/>
                  <a:pt x="1491733" y="3994792"/>
                  <a:pt x="1486907" y="3994792"/>
                </a:cubicBezTo>
                <a:cubicBezTo>
                  <a:pt x="1481598" y="3994792"/>
                  <a:pt x="1475988" y="3994038"/>
                  <a:pt x="1470076" y="3992530"/>
                </a:cubicBezTo>
                <a:cubicBezTo>
                  <a:pt x="1464164" y="3991022"/>
                  <a:pt x="1458493" y="3988700"/>
                  <a:pt x="1453065" y="3985563"/>
                </a:cubicBezTo>
                <a:lnTo>
                  <a:pt x="1438587" y="4017052"/>
                </a:lnTo>
                <a:cubicBezTo>
                  <a:pt x="1445343" y="4020792"/>
                  <a:pt x="1453185" y="4023628"/>
                  <a:pt x="1462113" y="4025558"/>
                </a:cubicBezTo>
                <a:cubicBezTo>
                  <a:pt x="1471041" y="4027489"/>
                  <a:pt x="1479849" y="4028454"/>
                  <a:pt x="1488535" y="4028454"/>
                </a:cubicBezTo>
                <a:cubicBezTo>
                  <a:pt x="1502048" y="4028454"/>
                  <a:pt x="1513058" y="4026312"/>
                  <a:pt x="1521563" y="4022029"/>
                </a:cubicBezTo>
                <a:cubicBezTo>
                  <a:pt x="1530069" y="4017746"/>
                  <a:pt x="1536343" y="4012196"/>
                  <a:pt x="1540385" y="4005379"/>
                </a:cubicBezTo>
                <a:cubicBezTo>
                  <a:pt x="1544426" y="3998563"/>
                  <a:pt x="1546447" y="3991414"/>
                  <a:pt x="1546447" y="3983934"/>
                </a:cubicBezTo>
                <a:cubicBezTo>
                  <a:pt x="1546447" y="3976454"/>
                  <a:pt x="1544728" y="3969667"/>
                  <a:pt x="1541290" y="3963574"/>
                </a:cubicBezTo>
                <a:cubicBezTo>
                  <a:pt x="1537851" y="3957481"/>
                  <a:pt x="1532361" y="3952625"/>
                  <a:pt x="1524821" y="3949006"/>
                </a:cubicBezTo>
                <a:cubicBezTo>
                  <a:pt x="1517280" y="3945386"/>
                  <a:pt x="1507236" y="3943576"/>
                  <a:pt x="1494689" y="3943576"/>
                </a:cubicBezTo>
                <a:lnTo>
                  <a:pt x="1488142" y="3943576"/>
                </a:lnTo>
                <a:lnTo>
                  <a:pt x="1489109" y="3931089"/>
                </a:lnTo>
                <a:lnTo>
                  <a:pt x="1538123" y="3931089"/>
                </a:lnTo>
                <a:lnTo>
                  <a:pt x="1538123" y="3898876"/>
                </a:lnTo>
                <a:close/>
                <a:moveTo>
                  <a:pt x="3824875" y="3895980"/>
                </a:moveTo>
                <a:cubicBezTo>
                  <a:pt x="3815343" y="3895980"/>
                  <a:pt x="3806687" y="3897790"/>
                  <a:pt x="3798905" y="3901409"/>
                </a:cubicBezTo>
                <a:cubicBezTo>
                  <a:pt x="3791123" y="3905029"/>
                  <a:pt x="3784940" y="3910156"/>
                  <a:pt x="3780355" y="3916792"/>
                </a:cubicBezTo>
                <a:cubicBezTo>
                  <a:pt x="3775770" y="3923428"/>
                  <a:pt x="3773478" y="3931270"/>
                  <a:pt x="3773478" y="3940319"/>
                </a:cubicBezTo>
                <a:cubicBezTo>
                  <a:pt x="3773478" y="3948523"/>
                  <a:pt x="3775499" y="3955672"/>
                  <a:pt x="3779541" y="3961764"/>
                </a:cubicBezTo>
                <a:cubicBezTo>
                  <a:pt x="3783582" y="3967857"/>
                  <a:pt x="3788891" y="3972563"/>
                  <a:pt x="3795466" y="3975880"/>
                </a:cubicBezTo>
                <a:cubicBezTo>
                  <a:pt x="3802042" y="3979198"/>
                  <a:pt x="3809190" y="3980857"/>
                  <a:pt x="3816912" y="3980857"/>
                </a:cubicBezTo>
                <a:cubicBezTo>
                  <a:pt x="3822824" y="3980857"/>
                  <a:pt x="3828011" y="3980103"/>
                  <a:pt x="3832476" y="3978595"/>
                </a:cubicBezTo>
                <a:lnTo>
                  <a:pt x="3841566" y="3973521"/>
                </a:lnTo>
                <a:lnTo>
                  <a:pt x="3840869" y="3978211"/>
                </a:lnTo>
                <a:cubicBezTo>
                  <a:pt x="3839587" y="3981936"/>
                  <a:pt x="3837664" y="3985080"/>
                  <a:pt x="3835100" y="3987644"/>
                </a:cubicBezTo>
                <a:cubicBezTo>
                  <a:pt x="3829972" y="3992772"/>
                  <a:pt x="3823125" y="3995335"/>
                  <a:pt x="3814559" y="3995335"/>
                </a:cubicBezTo>
                <a:cubicBezTo>
                  <a:pt x="3810578" y="3995335"/>
                  <a:pt x="3806687" y="3994883"/>
                  <a:pt x="3802887" y="3993978"/>
                </a:cubicBezTo>
                <a:cubicBezTo>
                  <a:pt x="3799086" y="3993073"/>
                  <a:pt x="3795315" y="3991294"/>
                  <a:pt x="3791576" y="3988639"/>
                </a:cubicBezTo>
                <a:lnTo>
                  <a:pt x="3776193" y="4018500"/>
                </a:lnTo>
                <a:cubicBezTo>
                  <a:pt x="3781018" y="4021637"/>
                  <a:pt x="3786900" y="4024080"/>
                  <a:pt x="3793838" y="4025830"/>
                </a:cubicBezTo>
                <a:cubicBezTo>
                  <a:pt x="3800775" y="4027579"/>
                  <a:pt x="3807984" y="4028454"/>
                  <a:pt x="3815464" y="4028454"/>
                </a:cubicBezTo>
                <a:cubicBezTo>
                  <a:pt x="3829459" y="4028454"/>
                  <a:pt x="3841706" y="4025679"/>
                  <a:pt x="3852202" y="4020129"/>
                </a:cubicBezTo>
                <a:cubicBezTo>
                  <a:pt x="3862699" y="4014579"/>
                  <a:pt x="3870903" y="4006586"/>
                  <a:pt x="3876815" y="3996150"/>
                </a:cubicBezTo>
                <a:cubicBezTo>
                  <a:pt x="3882726" y="3985713"/>
                  <a:pt x="3885683" y="3973075"/>
                  <a:pt x="3885683" y="3958235"/>
                </a:cubicBezTo>
                <a:cubicBezTo>
                  <a:pt x="3885683" y="3944361"/>
                  <a:pt x="3883119" y="3932839"/>
                  <a:pt x="3877991" y="3923669"/>
                </a:cubicBezTo>
                <a:cubicBezTo>
                  <a:pt x="3872863" y="3914500"/>
                  <a:pt x="3865745" y="3907593"/>
                  <a:pt x="3856636" y="3902948"/>
                </a:cubicBezTo>
                <a:cubicBezTo>
                  <a:pt x="3847527" y="3898303"/>
                  <a:pt x="3836940" y="3895980"/>
                  <a:pt x="3824875" y="3895980"/>
                </a:cubicBezTo>
                <a:close/>
                <a:moveTo>
                  <a:pt x="3595799" y="3895980"/>
                </a:moveTo>
                <a:cubicBezTo>
                  <a:pt x="3584578" y="3895980"/>
                  <a:pt x="3574655" y="3898574"/>
                  <a:pt x="3566029" y="3903762"/>
                </a:cubicBezTo>
                <a:cubicBezTo>
                  <a:pt x="3557402" y="3908950"/>
                  <a:pt x="3550646" y="3916491"/>
                  <a:pt x="3545759" y="3926384"/>
                </a:cubicBezTo>
                <a:cubicBezTo>
                  <a:pt x="3540873" y="3936277"/>
                  <a:pt x="3538430" y="3948221"/>
                  <a:pt x="3538430" y="3962217"/>
                </a:cubicBezTo>
                <a:cubicBezTo>
                  <a:pt x="3538430" y="3976212"/>
                  <a:pt x="3540873" y="3988157"/>
                  <a:pt x="3545759" y="3998050"/>
                </a:cubicBezTo>
                <a:cubicBezTo>
                  <a:pt x="3550646" y="4007943"/>
                  <a:pt x="3557402" y="4015484"/>
                  <a:pt x="3566029" y="4020672"/>
                </a:cubicBezTo>
                <a:cubicBezTo>
                  <a:pt x="3574655" y="4025860"/>
                  <a:pt x="3584578" y="4028454"/>
                  <a:pt x="3595799" y="4028454"/>
                </a:cubicBezTo>
                <a:cubicBezTo>
                  <a:pt x="3607019" y="4028454"/>
                  <a:pt x="3616943" y="4025860"/>
                  <a:pt x="3625569" y="4020672"/>
                </a:cubicBezTo>
                <a:cubicBezTo>
                  <a:pt x="3634196" y="4015484"/>
                  <a:pt x="3640952" y="4007943"/>
                  <a:pt x="3645839" y="3998050"/>
                </a:cubicBezTo>
                <a:cubicBezTo>
                  <a:pt x="3650725" y="3988157"/>
                  <a:pt x="3653168" y="3976212"/>
                  <a:pt x="3653168" y="3962217"/>
                </a:cubicBezTo>
                <a:cubicBezTo>
                  <a:pt x="3653168" y="3948221"/>
                  <a:pt x="3650725" y="3936277"/>
                  <a:pt x="3645839" y="3926384"/>
                </a:cubicBezTo>
                <a:cubicBezTo>
                  <a:pt x="3640952" y="3916491"/>
                  <a:pt x="3634196" y="3908950"/>
                  <a:pt x="3625569" y="3903762"/>
                </a:cubicBezTo>
                <a:cubicBezTo>
                  <a:pt x="3616943" y="3898574"/>
                  <a:pt x="3607019" y="3895980"/>
                  <a:pt x="3595799" y="3895980"/>
                </a:cubicBezTo>
                <a:close/>
                <a:moveTo>
                  <a:pt x="3484823" y="3895980"/>
                </a:moveTo>
                <a:cubicBezTo>
                  <a:pt x="3470948" y="3895980"/>
                  <a:pt x="3458733" y="3898755"/>
                  <a:pt x="3448176" y="3904305"/>
                </a:cubicBezTo>
                <a:cubicBezTo>
                  <a:pt x="3437619" y="3909855"/>
                  <a:pt x="3429384" y="3917848"/>
                  <a:pt x="3423472" y="3928284"/>
                </a:cubicBezTo>
                <a:cubicBezTo>
                  <a:pt x="3417561" y="3938720"/>
                  <a:pt x="3414605" y="3951358"/>
                  <a:pt x="3414605" y="3966198"/>
                </a:cubicBezTo>
                <a:cubicBezTo>
                  <a:pt x="3414605" y="3979952"/>
                  <a:pt x="3417168" y="3991444"/>
                  <a:pt x="3422296" y="4000674"/>
                </a:cubicBezTo>
                <a:cubicBezTo>
                  <a:pt x="3427424" y="4009904"/>
                  <a:pt x="3434542" y="4016841"/>
                  <a:pt x="3443651" y="4021486"/>
                </a:cubicBezTo>
                <a:cubicBezTo>
                  <a:pt x="3452760" y="4026131"/>
                  <a:pt x="3463347" y="4028454"/>
                  <a:pt x="3475412" y="4028454"/>
                </a:cubicBezTo>
                <a:cubicBezTo>
                  <a:pt x="3484944" y="4028454"/>
                  <a:pt x="3493600" y="4026644"/>
                  <a:pt x="3501382" y="4023024"/>
                </a:cubicBezTo>
                <a:cubicBezTo>
                  <a:pt x="3509164" y="4019405"/>
                  <a:pt x="3515348" y="4014277"/>
                  <a:pt x="3519932" y="4007642"/>
                </a:cubicBezTo>
                <a:cubicBezTo>
                  <a:pt x="3524517" y="4001006"/>
                  <a:pt x="3526809" y="3993164"/>
                  <a:pt x="3526809" y="3984115"/>
                </a:cubicBezTo>
                <a:cubicBezTo>
                  <a:pt x="3526809" y="3975790"/>
                  <a:pt x="3524788" y="3968611"/>
                  <a:pt x="3520746" y="3962579"/>
                </a:cubicBezTo>
                <a:cubicBezTo>
                  <a:pt x="3516705" y="3956546"/>
                  <a:pt x="3511396" y="3951871"/>
                  <a:pt x="3504821" y="3948553"/>
                </a:cubicBezTo>
                <a:cubicBezTo>
                  <a:pt x="3498245" y="3945235"/>
                  <a:pt x="3491097" y="3943576"/>
                  <a:pt x="3483375" y="3943576"/>
                </a:cubicBezTo>
                <a:cubicBezTo>
                  <a:pt x="3477463" y="3943576"/>
                  <a:pt x="3472276" y="3944331"/>
                  <a:pt x="3467811" y="3945839"/>
                </a:cubicBezTo>
                <a:lnTo>
                  <a:pt x="3458714" y="3950956"/>
                </a:lnTo>
                <a:lnTo>
                  <a:pt x="3459419" y="3946223"/>
                </a:lnTo>
                <a:cubicBezTo>
                  <a:pt x="3460700" y="3942498"/>
                  <a:pt x="3462623" y="3939354"/>
                  <a:pt x="3465187" y="3936790"/>
                </a:cubicBezTo>
                <a:cubicBezTo>
                  <a:pt x="3470315" y="3931662"/>
                  <a:pt x="3477162" y="3929098"/>
                  <a:pt x="3485728" y="3929098"/>
                </a:cubicBezTo>
                <a:cubicBezTo>
                  <a:pt x="3489709" y="3929098"/>
                  <a:pt x="3493600" y="3929551"/>
                  <a:pt x="3497401" y="3930456"/>
                </a:cubicBezTo>
                <a:cubicBezTo>
                  <a:pt x="3501201" y="3931361"/>
                  <a:pt x="3504972" y="3933140"/>
                  <a:pt x="3508712" y="3935795"/>
                </a:cubicBezTo>
                <a:lnTo>
                  <a:pt x="3524095" y="3905934"/>
                </a:lnTo>
                <a:cubicBezTo>
                  <a:pt x="3519269" y="3902797"/>
                  <a:pt x="3513387" y="3900354"/>
                  <a:pt x="3506450" y="3898604"/>
                </a:cubicBezTo>
                <a:cubicBezTo>
                  <a:pt x="3499512" y="3896855"/>
                  <a:pt x="3492303" y="3895980"/>
                  <a:pt x="3484823" y="3895980"/>
                </a:cubicBezTo>
                <a:close/>
                <a:moveTo>
                  <a:pt x="3357064" y="3895980"/>
                </a:moveTo>
                <a:cubicBezTo>
                  <a:pt x="3343431" y="3895980"/>
                  <a:pt x="3332030" y="3898695"/>
                  <a:pt x="3322860" y="3904124"/>
                </a:cubicBezTo>
                <a:cubicBezTo>
                  <a:pt x="3313691" y="3909553"/>
                  <a:pt x="3306814" y="3916611"/>
                  <a:pt x="3302229" y="3925298"/>
                </a:cubicBezTo>
                <a:lnTo>
                  <a:pt x="3334442" y="3941405"/>
                </a:lnTo>
                <a:cubicBezTo>
                  <a:pt x="3336373" y="3937544"/>
                  <a:pt x="3339027" y="3934618"/>
                  <a:pt x="3342405" y="3932627"/>
                </a:cubicBezTo>
                <a:cubicBezTo>
                  <a:pt x="3345784" y="3930637"/>
                  <a:pt x="3349343" y="3929641"/>
                  <a:pt x="3353083" y="3929641"/>
                </a:cubicBezTo>
                <a:cubicBezTo>
                  <a:pt x="3357185" y="3929641"/>
                  <a:pt x="3360262" y="3930516"/>
                  <a:pt x="3362313" y="3932266"/>
                </a:cubicBezTo>
                <a:cubicBezTo>
                  <a:pt x="3364364" y="3934015"/>
                  <a:pt x="3365389" y="3936458"/>
                  <a:pt x="3365389" y="3939595"/>
                </a:cubicBezTo>
                <a:cubicBezTo>
                  <a:pt x="3365389" y="3941043"/>
                  <a:pt x="3365148" y="3942581"/>
                  <a:pt x="3364665" y="3944210"/>
                </a:cubicBezTo>
                <a:cubicBezTo>
                  <a:pt x="3364182" y="3945839"/>
                  <a:pt x="3363247" y="3947679"/>
                  <a:pt x="3361860" y="3949730"/>
                </a:cubicBezTo>
                <a:cubicBezTo>
                  <a:pt x="3360473" y="3951781"/>
                  <a:pt x="3358331" y="3954194"/>
                  <a:pt x="3355435" y="3956969"/>
                </a:cubicBezTo>
                <a:lnTo>
                  <a:pt x="3309649" y="3999317"/>
                </a:lnTo>
                <a:lnTo>
                  <a:pt x="3309649" y="4025558"/>
                </a:lnTo>
                <a:lnTo>
                  <a:pt x="3411176" y="4025558"/>
                </a:lnTo>
                <a:lnTo>
                  <a:pt x="3411176" y="3992440"/>
                </a:lnTo>
                <a:lnTo>
                  <a:pt x="3368476" y="3992440"/>
                </a:lnTo>
                <a:lnTo>
                  <a:pt x="3386563" y="3975971"/>
                </a:lnTo>
                <a:cubicBezTo>
                  <a:pt x="3392716" y="3970421"/>
                  <a:pt x="3397362" y="3965384"/>
                  <a:pt x="3400498" y="3960860"/>
                </a:cubicBezTo>
                <a:cubicBezTo>
                  <a:pt x="3403635" y="3956335"/>
                  <a:pt x="3405716" y="3952022"/>
                  <a:pt x="3406742" y="3947920"/>
                </a:cubicBezTo>
                <a:cubicBezTo>
                  <a:pt x="3407768" y="3943818"/>
                  <a:pt x="3408280" y="3939716"/>
                  <a:pt x="3408280" y="3935614"/>
                </a:cubicBezTo>
                <a:cubicBezTo>
                  <a:pt x="3408280" y="3927530"/>
                  <a:pt x="3406108" y="3920532"/>
                  <a:pt x="3401765" y="3914620"/>
                </a:cubicBezTo>
                <a:cubicBezTo>
                  <a:pt x="3397422" y="3908709"/>
                  <a:pt x="3391389" y="3904124"/>
                  <a:pt x="3383668" y="3900866"/>
                </a:cubicBezTo>
                <a:cubicBezTo>
                  <a:pt x="3375946" y="3897609"/>
                  <a:pt x="3367078" y="3895980"/>
                  <a:pt x="3357064" y="3895980"/>
                </a:cubicBezTo>
                <a:close/>
                <a:moveTo>
                  <a:pt x="3242764" y="3895980"/>
                </a:moveTo>
                <a:cubicBezTo>
                  <a:pt x="3229131" y="3895980"/>
                  <a:pt x="3217729" y="3898695"/>
                  <a:pt x="3208560" y="3904124"/>
                </a:cubicBezTo>
                <a:cubicBezTo>
                  <a:pt x="3199390" y="3909553"/>
                  <a:pt x="3192514" y="3916611"/>
                  <a:pt x="3187929" y="3925298"/>
                </a:cubicBezTo>
                <a:lnTo>
                  <a:pt x="3220142" y="3941405"/>
                </a:lnTo>
                <a:cubicBezTo>
                  <a:pt x="3222073" y="3937544"/>
                  <a:pt x="3224727" y="3934618"/>
                  <a:pt x="3228105" y="3932627"/>
                </a:cubicBezTo>
                <a:cubicBezTo>
                  <a:pt x="3231483" y="3930637"/>
                  <a:pt x="3235043" y="3929641"/>
                  <a:pt x="3238783" y="3929641"/>
                </a:cubicBezTo>
                <a:cubicBezTo>
                  <a:pt x="3242885" y="3929641"/>
                  <a:pt x="3245961" y="3930516"/>
                  <a:pt x="3248013" y="3932266"/>
                </a:cubicBezTo>
                <a:cubicBezTo>
                  <a:pt x="3250064" y="3934015"/>
                  <a:pt x="3251089" y="3936458"/>
                  <a:pt x="3251089" y="3939595"/>
                </a:cubicBezTo>
                <a:cubicBezTo>
                  <a:pt x="3251089" y="3941043"/>
                  <a:pt x="3250848" y="3942581"/>
                  <a:pt x="3250365" y="3944210"/>
                </a:cubicBezTo>
                <a:cubicBezTo>
                  <a:pt x="3249882" y="3945839"/>
                  <a:pt x="3248947" y="3947679"/>
                  <a:pt x="3247560" y="3949730"/>
                </a:cubicBezTo>
                <a:cubicBezTo>
                  <a:pt x="3246173" y="3951781"/>
                  <a:pt x="3244031" y="3954194"/>
                  <a:pt x="3241135" y="3956969"/>
                </a:cubicBezTo>
                <a:lnTo>
                  <a:pt x="3195349" y="3999317"/>
                </a:lnTo>
                <a:lnTo>
                  <a:pt x="3195349" y="4025558"/>
                </a:lnTo>
                <a:lnTo>
                  <a:pt x="3296876" y="4025558"/>
                </a:lnTo>
                <a:lnTo>
                  <a:pt x="3296876" y="3992440"/>
                </a:lnTo>
                <a:lnTo>
                  <a:pt x="3254176" y="3992440"/>
                </a:lnTo>
                <a:lnTo>
                  <a:pt x="3272263" y="3975971"/>
                </a:lnTo>
                <a:cubicBezTo>
                  <a:pt x="3278416" y="3970421"/>
                  <a:pt x="3283061" y="3965384"/>
                  <a:pt x="3286198" y="3960860"/>
                </a:cubicBezTo>
                <a:cubicBezTo>
                  <a:pt x="3289335" y="3956335"/>
                  <a:pt x="3291416" y="3952022"/>
                  <a:pt x="3292442" y="3947920"/>
                </a:cubicBezTo>
                <a:cubicBezTo>
                  <a:pt x="3293467" y="3943818"/>
                  <a:pt x="3293980" y="3939716"/>
                  <a:pt x="3293980" y="3935614"/>
                </a:cubicBezTo>
                <a:cubicBezTo>
                  <a:pt x="3293980" y="3927530"/>
                  <a:pt x="3291808" y="3920532"/>
                  <a:pt x="3287465" y="3914620"/>
                </a:cubicBezTo>
                <a:cubicBezTo>
                  <a:pt x="3283122" y="3908709"/>
                  <a:pt x="3277089" y="3904124"/>
                  <a:pt x="3269368" y="3900866"/>
                </a:cubicBezTo>
                <a:cubicBezTo>
                  <a:pt x="3261646" y="3897609"/>
                  <a:pt x="3252778" y="3895980"/>
                  <a:pt x="3242764" y="3895980"/>
                </a:cubicBezTo>
                <a:close/>
                <a:moveTo>
                  <a:pt x="3129074" y="3895980"/>
                </a:moveTo>
                <a:cubicBezTo>
                  <a:pt x="3117853" y="3895980"/>
                  <a:pt x="3107930" y="3898574"/>
                  <a:pt x="3099303" y="3903762"/>
                </a:cubicBezTo>
                <a:cubicBezTo>
                  <a:pt x="3090677" y="3908950"/>
                  <a:pt x="3083921" y="3916491"/>
                  <a:pt x="3079034" y="3926384"/>
                </a:cubicBezTo>
                <a:cubicBezTo>
                  <a:pt x="3074148" y="3936277"/>
                  <a:pt x="3071705" y="3948221"/>
                  <a:pt x="3071705" y="3962217"/>
                </a:cubicBezTo>
                <a:cubicBezTo>
                  <a:pt x="3071705" y="3976212"/>
                  <a:pt x="3074148" y="3988157"/>
                  <a:pt x="3079034" y="3998050"/>
                </a:cubicBezTo>
                <a:cubicBezTo>
                  <a:pt x="3083921" y="4007943"/>
                  <a:pt x="3090677" y="4015484"/>
                  <a:pt x="3099303" y="4020672"/>
                </a:cubicBezTo>
                <a:cubicBezTo>
                  <a:pt x="3107930" y="4025860"/>
                  <a:pt x="3117853" y="4028454"/>
                  <a:pt x="3129074" y="4028454"/>
                </a:cubicBezTo>
                <a:cubicBezTo>
                  <a:pt x="3140294" y="4028454"/>
                  <a:pt x="3150217" y="4025860"/>
                  <a:pt x="3158844" y="4020672"/>
                </a:cubicBezTo>
                <a:cubicBezTo>
                  <a:pt x="3167471" y="4015484"/>
                  <a:pt x="3174227" y="4007943"/>
                  <a:pt x="3179113" y="3998050"/>
                </a:cubicBezTo>
                <a:cubicBezTo>
                  <a:pt x="3184000" y="3988157"/>
                  <a:pt x="3186443" y="3976212"/>
                  <a:pt x="3186443" y="3962217"/>
                </a:cubicBezTo>
                <a:cubicBezTo>
                  <a:pt x="3186443" y="3948221"/>
                  <a:pt x="3184000" y="3936277"/>
                  <a:pt x="3179113" y="3926384"/>
                </a:cubicBezTo>
                <a:cubicBezTo>
                  <a:pt x="3174227" y="3916491"/>
                  <a:pt x="3167471" y="3908950"/>
                  <a:pt x="3158844" y="3903762"/>
                </a:cubicBezTo>
                <a:cubicBezTo>
                  <a:pt x="3150217" y="3898574"/>
                  <a:pt x="3140294" y="3895980"/>
                  <a:pt x="3129074" y="3895980"/>
                </a:cubicBezTo>
                <a:close/>
                <a:moveTo>
                  <a:pt x="3014164" y="3895980"/>
                </a:moveTo>
                <a:cubicBezTo>
                  <a:pt x="3000531" y="3895980"/>
                  <a:pt x="2989129" y="3898695"/>
                  <a:pt x="2979960" y="3904124"/>
                </a:cubicBezTo>
                <a:cubicBezTo>
                  <a:pt x="2970790" y="3909553"/>
                  <a:pt x="2963913" y="3916611"/>
                  <a:pt x="2959329" y="3925298"/>
                </a:cubicBezTo>
                <a:lnTo>
                  <a:pt x="2991542" y="3941405"/>
                </a:lnTo>
                <a:cubicBezTo>
                  <a:pt x="2993473" y="3937544"/>
                  <a:pt x="2996127" y="3934618"/>
                  <a:pt x="2999505" y="3932627"/>
                </a:cubicBezTo>
                <a:cubicBezTo>
                  <a:pt x="3002884" y="3930637"/>
                  <a:pt x="3006443" y="3929641"/>
                  <a:pt x="3010183" y="3929641"/>
                </a:cubicBezTo>
                <a:cubicBezTo>
                  <a:pt x="3014285" y="3929641"/>
                  <a:pt x="3017361" y="3930516"/>
                  <a:pt x="3019412" y="3932266"/>
                </a:cubicBezTo>
                <a:cubicBezTo>
                  <a:pt x="3021463" y="3934015"/>
                  <a:pt x="3022489" y="3936458"/>
                  <a:pt x="3022489" y="3939595"/>
                </a:cubicBezTo>
                <a:cubicBezTo>
                  <a:pt x="3022489" y="3941043"/>
                  <a:pt x="3022248" y="3942581"/>
                  <a:pt x="3021765" y="3944210"/>
                </a:cubicBezTo>
                <a:cubicBezTo>
                  <a:pt x="3021283" y="3945839"/>
                  <a:pt x="3020347" y="3947679"/>
                  <a:pt x="3018960" y="3949730"/>
                </a:cubicBezTo>
                <a:cubicBezTo>
                  <a:pt x="3017573" y="3951781"/>
                  <a:pt x="3015431" y="3954194"/>
                  <a:pt x="3012535" y="3956969"/>
                </a:cubicBezTo>
                <a:lnTo>
                  <a:pt x="2966749" y="3999317"/>
                </a:lnTo>
                <a:lnTo>
                  <a:pt x="2966749" y="4025558"/>
                </a:lnTo>
                <a:lnTo>
                  <a:pt x="3068276" y="4025558"/>
                </a:lnTo>
                <a:lnTo>
                  <a:pt x="3068276" y="3992440"/>
                </a:lnTo>
                <a:lnTo>
                  <a:pt x="3025576" y="3992440"/>
                </a:lnTo>
                <a:lnTo>
                  <a:pt x="3043663" y="3975971"/>
                </a:lnTo>
                <a:cubicBezTo>
                  <a:pt x="3049816" y="3970421"/>
                  <a:pt x="3054461" y="3965384"/>
                  <a:pt x="3057598" y="3960860"/>
                </a:cubicBezTo>
                <a:cubicBezTo>
                  <a:pt x="3060735" y="3956335"/>
                  <a:pt x="3062816" y="3952022"/>
                  <a:pt x="3063842" y="3947920"/>
                </a:cubicBezTo>
                <a:cubicBezTo>
                  <a:pt x="3064867" y="3943818"/>
                  <a:pt x="3065380" y="3939716"/>
                  <a:pt x="3065380" y="3935614"/>
                </a:cubicBezTo>
                <a:cubicBezTo>
                  <a:pt x="3065380" y="3927530"/>
                  <a:pt x="3063208" y="3920532"/>
                  <a:pt x="3058865" y="3914620"/>
                </a:cubicBezTo>
                <a:cubicBezTo>
                  <a:pt x="3054522" y="3908709"/>
                  <a:pt x="3048489" y="3904124"/>
                  <a:pt x="3040768" y="3900866"/>
                </a:cubicBezTo>
                <a:cubicBezTo>
                  <a:pt x="3033046" y="3897609"/>
                  <a:pt x="3024178" y="3895980"/>
                  <a:pt x="3014164" y="3895980"/>
                </a:cubicBezTo>
                <a:close/>
                <a:moveTo>
                  <a:pt x="1375864" y="3895980"/>
                </a:moveTo>
                <a:cubicBezTo>
                  <a:pt x="1362231" y="3895980"/>
                  <a:pt x="1350829" y="3898695"/>
                  <a:pt x="1341660" y="3904124"/>
                </a:cubicBezTo>
                <a:cubicBezTo>
                  <a:pt x="1332490" y="3909553"/>
                  <a:pt x="1325613" y="3916611"/>
                  <a:pt x="1321029" y="3925298"/>
                </a:cubicBezTo>
                <a:lnTo>
                  <a:pt x="1353242" y="3941405"/>
                </a:lnTo>
                <a:cubicBezTo>
                  <a:pt x="1355173" y="3937544"/>
                  <a:pt x="1357827" y="3934618"/>
                  <a:pt x="1361206" y="3932627"/>
                </a:cubicBezTo>
                <a:cubicBezTo>
                  <a:pt x="1364583" y="3930637"/>
                  <a:pt x="1368143" y="3929641"/>
                  <a:pt x="1371883" y="3929641"/>
                </a:cubicBezTo>
                <a:cubicBezTo>
                  <a:pt x="1375985" y="3929641"/>
                  <a:pt x="1379061" y="3930516"/>
                  <a:pt x="1381112" y="3932266"/>
                </a:cubicBezTo>
                <a:cubicBezTo>
                  <a:pt x="1383163" y="3934015"/>
                  <a:pt x="1384189" y="3936458"/>
                  <a:pt x="1384189" y="3939595"/>
                </a:cubicBezTo>
                <a:cubicBezTo>
                  <a:pt x="1384189" y="3941043"/>
                  <a:pt x="1383948" y="3942581"/>
                  <a:pt x="1383465" y="3944210"/>
                </a:cubicBezTo>
                <a:cubicBezTo>
                  <a:pt x="1382982" y="3945839"/>
                  <a:pt x="1382047" y="3947679"/>
                  <a:pt x="1380660" y="3949730"/>
                </a:cubicBezTo>
                <a:cubicBezTo>
                  <a:pt x="1379272" y="3951781"/>
                  <a:pt x="1377131" y="3954194"/>
                  <a:pt x="1374235" y="3956969"/>
                </a:cubicBezTo>
                <a:lnTo>
                  <a:pt x="1328449" y="3999317"/>
                </a:lnTo>
                <a:lnTo>
                  <a:pt x="1328449" y="4025558"/>
                </a:lnTo>
                <a:lnTo>
                  <a:pt x="1429976" y="4025558"/>
                </a:lnTo>
                <a:lnTo>
                  <a:pt x="1429976" y="3992440"/>
                </a:lnTo>
                <a:lnTo>
                  <a:pt x="1387276" y="3992440"/>
                </a:lnTo>
                <a:lnTo>
                  <a:pt x="1405363" y="3975971"/>
                </a:lnTo>
                <a:cubicBezTo>
                  <a:pt x="1411516" y="3970421"/>
                  <a:pt x="1416161" y="3965384"/>
                  <a:pt x="1419298" y="3960860"/>
                </a:cubicBezTo>
                <a:cubicBezTo>
                  <a:pt x="1422435" y="3956335"/>
                  <a:pt x="1424516" y="3952022"/>
                  <a:pt x="1425542" y="3947920"/>
                </a:cubicBezTo>
                <a:cubicBezTo>
                  <a:pt x="1426567" y="3943818"/>
                  <a:pt x="1427080" y="3939716"/>
                  <a:pt x="1427080" y="3935614"/>
                </a:cubicBezTo>
                <a:cubicBezTo>
                  <a:pt x="1427080" y="3927530"/>
                  <a:pt x="1424909" y="3920532"/>
                  <a:pt x="1420565" y="3914620"/>
                </a:cubicBezTo>
                <a:cubicBezTo>
                  <a:pt x="1416222" y="3908709"/>
                  <a:pt x="1410189" y="3904124"/>
                  <a:pt x="1402467" y="3900866"/>
                </a:cubicBezTo>
                <a:cubicBezTo>
                  <a:pt x="1394746" y="3897609"/>
                  <a:pt x="1385878" y="3895980"/>
                  <a:pt x="1375864" y="3895980"/>
                </a:cubicBezTo>
                <a:close/>
                <a:moveTo>
                  <a:pt x="762121" y="3895980"/>
                </a:moveTo>
                <a:cubicBezTo>
                  <a:pt x="751624" y="3895980"/>
                  <a:pt x="742002" y="3897579"/>
                  <a:pt x="733255" y="3900776"/>
                </a:cubicBezTo>
                <a:cubicBezTo>
                  <a:pt x="724508" y="3903973"/>
                  <a:pt x="716937" y="3908528"/>
                  <a:pt x="710543" y="3914439"/>
                </a:cubicBezTo>
                <a:cubicBezTo>
                  <a:pt x="704149" y="3920351"/>
                  <a:pt x="699202" y="3927349"/>
                  <a:pt x="695703" y="3935433"/>
                </a:cubicBezTo>
                <a:cubicBezTo>
                  <a:pt x="692204" y="3943516"/>
                  <a:pt x="690455" y="3952444"/>
                  <a:pt x="690455" y="3962217"/>
                </a:cubicBezTo>
                <a:cubicBezTo>
                  <a:pt x="690455" y="3971990"/>
                  <a:pt x="692204" y="3980918"/>
                  <a:pt x="695703" y="3989001"/>
                </a:cubicBezTo>
                <a:cubicBezTo>
                  <a:pt x="699202" y="3997085"/>
                  <a:pt x="704118" y="4004082"/>
                  <a:pt x="710453" y="4009994"/>
                </a:cubicBezTo>
                <a:cubicBezTo>
                  <a:pt x="716787" y="4015906"/>
                  <a:pt x="724267" y="4020461"/>
                  <a:pt x="732893" y="4023658"/>
                </a:cubicBezTo>
                <a:cubicBezTo>
                  <a:pt x="741520" y="4026855"/>
                  <a:pt x="750961" y="4028454"/>
                  <a:pt x="761216" y="4028454"/>
                </a:cubicBezTo>
                <a:cubicBezTo>
                  <a:pt x="770506" y="4028454"/>
                  <a:pt x="780098" y="4027066"/>
                  <a:pt x="789991" y="4024291"/>
                </a:cubicBezTo>
                <a:cubicBezTo>
                  <a:pt x="799884" y="4021516"/>
                  <a:pt x="808692" y="4017535"/>
                  <a:pt x="816413" y="4012347"/>
                </a:cubicBezTo>
                <a:lnTo>
                  <a:pt x="816413" y="3958778"/>
                </a:lnTo>
                <a:lnTo>
                  <a:pt x="779313" y="3958778"/>
                </a:lnTo>
                <a:lnTo>
                  <a:pt x="779313" y="3990613"/>
                </a:lnTo>
                <a:lnTo>
                  <a:pt x="777866" y="3991444"/>
                </a:lnTo>
                <a:cubicBezTo>
                  <a:pt x="773281" y="3993073"/>
                  <a:pt x="768576" y="3993888"/>
                  <a:pt x="763750" y="3993888"/>
                </a:cubicBezTo>
                <a:cubicBezTo>
                  <a:pt x="759165" y="3993888"/>
                  <a:pt x="755033" y="3993133"/>
                  <a:pt x="751353" y="3991625"/>
                </a:cubicBezTo>
                <a:cubicBezTo>
                  <a:pt x="747673" y="3990117"/>
                  <a:pt x="744506" y="3987976"/>
                  <a:pt x="741852" y="3985201"/>
                </a:cubicBezTo>
                <a:cubicBezTo>
                  <a:pt x="739197" y="3982426"/>
                  <a:pt x="737146" y="3979078"/>
                  <a:pt x="735699" y="3975157"/>
                </a:cubicBezTo>
                <a:cubicBezTo>
                  <a:pt x="734251" y="3971235"/>
                  <a:pt x="733527" y="3966922"/>
                  <a:pt x="733527" y="3962217"/>
                </a:cubicBezTo>
                <a:cubicBezTo>
                  <a:pt x="733527" y="3957270"/>
                  <a:pt x="734251" y="3952867"/>
                  <a:pt x="735699" y="3949006"/>
                </a:cubicBezTo>
                <a:cubicBezTo>
                  <a:pt x="737146" y="3945145"/>
                  <a:pt x="739197" y="3941827"/>
                  <a:pt x="741852" y="3939052"/>
                </a:cubicBezTo>
                <a:cubicBezTo>
                  <a:pt x="744506" y="3936277"/>
                  <a:pt x="747733" y="3934166"/>
                  <a:pt x="751534" y="3932718"/>
                </a:cubicBezTo>
                <a:cubicBezTo>
                  <a:pt x="755334" y="3931270"/>
                  <a:pt x="759587" y="3930546"/>
                  <a:pt x="764293" y="3930546"/>
                </a:cubicBezTo>
                <a:cubicBezTo>
                  <a:pt x="769963" y="3930546"/>
                  <a:pt x="775121" y="3931723"/>
                  <a:pt x="779766" y="3934075"/>
                </a:cubicBezTo>
                <a:cubicBezTo>
                  <a:pt x="784411" y="3936428"/>
                  <a:pt x="788724" y="3939897"/>
                  <a:pt x="792706" y="3944481"/>
                </a:cubicBezTo>
                <a:lnTo>
                  <a:pt x="820033" y="3920412"/>
                </a:lnTo>
                <a:cubicBezTo>
                  <a:pt x="813638" y="3912569"/>
                  <a:pt x="805525" y="3906537"/>
                  <a:pt x="795692" y="3902314"/>
                </a:cubicBezTo>
                <a:cubicBezTo>
                  <a:pt x="785859" y="3898091"/>
                  <a:pt x="774668" y="3895980"/>
                  <a:pt x="762121" y="3895980"/>
                </a:cubicBezTo>
                <a:close/>
                <a:moveTo>
                  <a:pt x="2303980" y="3891275"/>
                </a:moveTo>
                <a:lnTo>
                  <a:pt x="2303980" y="4025558"/>
                </a:lnTo>
                <a:lnTo>
                  <a:pt x="2344881" y="4025558"/>
                </a:lnTo>
                <a:lnTo>
                  <a:pt x="2344881" y="3979048"/>
                </a:lnTo>
                <a:cubicBezTo>
                  <a:pt x="2344881" y="3974101"/>
                  <a:pt x="2345574" y="3970180"/>
                  <a:pt x="2346962" y="3967284"/>
                </a:cubicBezTo>
                <a:cubicBezTo>
                  <a:pt x="2348349" y="3964389"/>
                  <a:pt x="2350219" y="3962307"/>
                  <a:pt x="2352572" y="3961041"/>
                </a:cubicBezTo>
                <a:cubicBezTo>
                  <a:pt x="2354924" y="3959774"/>
                  <a:pt x="2357488" y="3959140"/>
                  <a:pt x="2360263" y="3959140"/>
                </a:cubicBezTo>
                <a:cubicBezTo>
                  <a:pt x="2364003" y="3959140"/>
                  <a:pt x="2366959" y="3960437"/>
                  <a:pt x="2369131" y="3963031"/>
                </a:cubicBezTo>
                <a:cubicBezTo>
                  <a:pt x="2371303" y="3965625"/>
                  <a:pt x="2372388" y="3969999"/>
                  <a:pt x="2372389" y="3976152"/>
                </a:cubicBezTo>
                <a:lnTo>
                  <a:pt x="2372389" y="4025558"/>
                </a:lnTo>
                <a:lnTo>
                  <a:pt x="2413289" y="4025558"/>
                </a:lnTo>
                <a:lnTo>
                  <a:pt x="2413289" y="3969094"/>
                </a:lnTo>
                <a:cubicBezTo>
                  <a:pt x="2413289" y="3958718"/>
                  <a:pt x="2411509" y="3950273"/>
                  <a:pt x="2407950" y="3943757"/>
                </a:cubicBezTo>
                <a:cubicBezTo>
                  <a:pt x="2404391" y="3937242"/>
                  <a:pt x="2399535" y="3932446"/>
                  <a:pt x="2393382" y="3929370"/>
                </a:cubicBezTo>
                <a:cubicBezTo>
                  <a:pt x="2387229" y="3926293"/>
                  <a:pt x="2380351" y="3924755"/>
                  <a:pt x="2372750" y="3924755"/>
                </a:cubicBezTo>
                <a:cubicBezTo>
                  <a:pt x="2364667" y="3924755"/>
                  <a:pt x="2357338" y="3926625"/>
                  <a:pt x="2350762" y="3930365"/>
                </a:cubicBezTo>
                <a:lnTo>
                  <a:pt x="2344881" y="3935028"/>
                </a:lnTo>
                <a:lnTo>
                  <a:pt x="2344881" y="3891275"/>
                </a:lnTo>
                <a:close/>
                <a:moveTo>
                  <a:pt x="1803337" y="3886750"/>
                </a:moveTo>
                <a:lnTo>
                  <a:pt x="1780172" y="3915706"/>
                </a:lnTo>
                <a:lnTo>
                  <a:pt x="1805508" y="3915706"/>
                </a:lnTo>
                <a:lnTo>
                  <a:pt x="1820711" y="3901789"/>
                </a:lnTo>
                <a:lnTo>
                  <a:pt x="1835913" y="3915706"/>
                </a:lnTo>
                <a:lnTo>
                  <a:pt x="1861249" y="3915706"/>
                </a:lnTo>
                <a:lnTo>
                  <a:pt x="1838084" y="3886750"/>
                </a:lnTo>
                <a:close/>
                <a:moveTo>
                  <a:pt x="2133930" y="3876978"/>
                </a:moveTo>
                <a:cubicBezTo>
                  <a:pt x="2126450" y="3876978"/>
                  <a:pt x="2120478" y="3878968"/>
                  <a:pt x="2116014" y="3882950"/>
                </a:cubicBezTo>
                <a:cubicBezTo>
                  <a:pt x="2111550" y="3886931"/>
                  <a:pt x="2109318" y="3891878"/>
                  <a:pt x="2109318" y="3897790"/>
                </a:cubicBezTo>
                <a:cubicBezTo>
                  <a:pt x="2109318" y="3903702"/>
                  <a:pt x="2111550" y="3908648"/>
                  <a:pt x="2116014" y="3912630"/>
                </a:cubicBezTo>
                <a:cubicBezTo>
                  <a:pt x="2120478" y="3916611"/>
                  <a:pt x="2126450" y="3918602"/>
                  <a:pt x="2133930" y="3918602"/>
                </a:cubicBezTo>
                <a:cubicBezTo>
                  <a:pt x="2141411" y="3918602"/>
                  <a:pt x="2147383" y="3916581"/>
                  <a:pt x="2151847" y="3912539"/>
                </a:cubicBezTo>
                <a:cubicBezTo>
                  <a:pt x="2156311" y="3908497"/>
                  <a:pt x="2158543" y="3903340"/>
                  <a:pt x="2158543" y="3897066"/>
                </a:cubicBezTo>
                <a:cubicBezTo>
                  <a:pt x="2158543" y="3891154"/>
                  <a:pt x="2156311" y="3886328"/>
                  <a:pt x="2151847" y="3882588"/>
                </a:cubicBezTo>
                <a:cubicBezTo>
                  <a:pt x="2147383" y="3878848"/>
                  <a:pt x="2141411" y="3876978"/>
                  <a:pt x="2133930" y="3876978"/>
                </a:cubicBezTo>
                <a:close/>
                <a:moveTo>
                  <a:pt x="3578046" y="3240608"/>
                </a:moveTo>
                <a:lnTo>
                  <a:pt x="3606317" y="3240608"/>
                </a:lnTo>
                <a:lnTo>
                  <a:pt x="3606317" y="3259791"/>
                </a:lnTo>
                <a:cubicBezTo>
                  <a:pt x="3603288" y="3268879"/>
                  <a:pt x="3598492" y="3275525"/>
                  <a:pt x="3591929" y="3279732"/>
                </a:cubicBezTo>
                <a:cubicBezTo>
                  <a:pt x="3585366" y="3283939"/>
                  <a:pt x="3578215" y="3286043"/>
                  <a:pt x="3570474" y="3286043"/>
                </a:cubicBezTo>
                <a:cubicBezTo>
                  <a:pt x="3562060" y="3286043"/>
                  <a:pt x="3555414" y="3283939"/>
                  <a:pt x="3550534" y="3279732"/>
                </a:cubicBezTo>
                <a:cubicBezTo>
                  <a:pt x="3545654" y="3275525"/>
                  <a:pt x="3543214" y="3270225"/>
                  <a:pt x="3543214" y="3263830"/>
                </a:cubicBezTo>
                <a:cubicBezTo>
                  <a:pt x="3543214" y="3256089"/>
                  <a:pt x="3545990" y="3250284"/>
                  <a:pt x="3551543" y="3246413"/>
                </a:cubicBezTo>
                <a:cubicBezTo>
                  <a:pt x="3557096" y="3242543"/>
                  <a:pt x="3565931" y="3240608"/>
                  <a:pt x="3578046" y="3240608"/>
                </a:cubicBezTo>
                <a:close/>
                <a:moveTo>
                  <a:pt x="4145641" y="3157312"/>
                </a:moveTo>
                <a:cubicBezTo>
                  <a:pt x="4154055" y="3157312"/>
                  <a:pt x="4161627" y="3159331"/>
                  <a:pt x="4168358" y="3163370"/>
                </a:cubicBezTo>
                <a:cubicBezTo>
                  <a:pt x="4175089" y="3167409"/>
                  <a:pt x="4180474" y="3173382"/>
                  <a:pt x="4184513" y="3181291"/>
                </a:cubicBezTo>
                <a:cubicBezTo>
                  <a:pt x="4188551" y="3189200"/>
                  <a:pt x="4190571" y="3199212"/>
                  <a:pt x="4190571" y="3211328"/>
                </a:cubicBezTo>
                <a:cubicBezTo>
                  <a:pt x="4190571" y="3223107"/>
                  <a:pt x="4188551" y="3233120"/>
                  <a:pt x="4184513" y="3241365"/>
                </a:cubicBezTo>
                <a:cubicBezTo>
                  <a:pt x="4180474" y="3249611"/>
                  <a:pt x="4175089" y="3255753"/>
                  <a:pt x="4168358" y="3259791"/>
                </a:cubicBezTo>
                <a:cubicBezTo>
                  <a:pt x="4161627" y="3263830"/>
                  <a:pt x="4154055" y="3265849"/>
                  <a:pt x="4145641" y="3265849"/>
                </a:cubicBezTo>
                <a:cubicBezTo>
                  <a:pt x="4137227" y="3265849"/>
                  <a:pt x="4129655" y="3263830"/>
                  <a:pt x="4122924" y="3259791"/>
                </a:cubicBezTo>
                <a:cubicBezTo>
                  <a:pt x="4116193" y="3255753"/>
                  <a:pt x="4110808" y="3249611"/>
                  <a:pt x="4106770" y="3241365"/>
                </a:cubicBezTo>
                <a:cubicBezTo>
                  <a:pt x="4102731" y="3233120"/>
                  <a:pt x="4100712" y="3223107"/>
                  <a:pt x="4100712" y="3211328"/>
                </a:cubicBezTo>
                <a:cubicBezTo>
                  <a:pt x="4100712" y="3199212"/>
                  <a:pt x="4102731" y="3189200"/>
                  <a:pt x="4106770" y="3181291"/>
                </a:cubicBezTo>
                <a:cubicBezTo>
                  <a:pt x="4110808" y="3173382"/>
                  <a:pt x="4116193" y="3167409"/>
                  <a:pt x="4122924" y="3163370"/>
                </a:cubicBezTo>
                <a:cubicBezTo>
                  <a:pt x="4129655" y="3159331"/>
                  <a:pt x="4137227" y="3157312"/>
                  <a:pt x="4145641" y="3157312"/>
                </a:cubicBezTo>
                <a:close/>
                <a:moveTo>
                  <a:pt x="2931938" y="3073511"/>
                </a:moveTo>
                <a:lnTo>
                  <a:pt x="2931938" y="3225968"/>
                </a:lnTo>
                <a:cubicBezTo>
                  <a:pt x="2931938" y="3255921"/>
                  <a:pt x="2936986" y="3280405"/>
                  <a:pt x="2947082" y="3299420"/>
                </a:cubicBezTo>
                <a:cubicBezTo>
                  <a:pt x="2957179" y="3318435"/>
                  <a:pt x="2971061" y="3332402"/>
                  <a:pt x="2988730" y="3341321"/>
                </a:cubicBezTo>
                <a:cubicBezTo>
                  <a:pt x="3006399" y="3350240"/>
                  <a:pt x="3026172" y="3354698"/>
                  <a:pt x="3048047" y="3354698"/>
                </a:cubicBezTo>
                <a:cubicBezTo>
                  <a:pt x="3068914" y="3354698"/>
                  <a:pt x="3088349" y="3349566"/>
                  <a:pt x="3106354" y="3339301"/>
                </a:cubicBezTo>
                <a:cubicBezTo>
                  <a:pt x="3110856" y="3336735"/>
                  <a:pt x="3115099" y="3333817"/>
                  <a:pt x="3119086" y="3330546"/>
                </a:cubicBezTo>
                <a:lnTo>
                  <a:pt x="3126295" y="3323540"/>
                </a:lnTo>
                <a:lnTo>
                  <a:pt x="3126295" y="3349650"/>
                </a:lnTo>
                <a:lnTo>
                  <a:pt x="3234832" y="3349650"/>
                </a:lnTo>
                <a:lnTo>
                  <a:pt x="3234832" y="3073511"/>
                </a:lnTo>
                <a:lnTo>
                  <a:pt x="3120742" y="3073511"/>
                </a:lnTo>
                <a:lnTo>
                  <a:pt x="3120742" y="3203251"/>
                </a:lnTo>
                <a:cubicBezTo>
                  <a:pt x="3120742" y="3216713"/>
                  <a:pt x="3118891" y="3227567"/>
                  <a:pt x="3115189" y="3235812"/>
                </a:cubicBezTo>
                <a:cubicBezTo>
                  <a:pt x="3111487" y="3244058"/>
                  <a:pt x="3106691" y="3249947"/>
                  <a:pt x="3100801" y="3253481"/>
                </a:cubicBezTo>
                <a:cubicBezTo>
                  <a:pt x="3094912" y="3257015"/>
                  <a:pt x="3088601" y="3258782"/>
                  <a:pt x="3081870" y="3258782"/>
                </a:cubicBezTo>
                <a:cubicBezTo>
                  <a:pt x="3070764" y="3258782"/>
                  <a:pt x="3062014" y="3254912"/>
                  <a:pt x="3055620" y="3247171"/>
                </a:cubicBezTo>
                <a:cubicBezTo>
                  <a:pt x="3049225" y="3239431"/>
                  <a:pt x="3046028" y="3225800"/>
                  <a:pt x="3046028" y="3206280"/>
                </a:cubicBezTo>
                <a:lnTo>
                  <a:pt x="3046028" y="3073511"/>
                </a:lnTo>
                <a:close/>
                <a:moveTo>
                  <a:pt x="2247147" y="3073511"/>
                </a:moveTo>
                <a:lnTo>
                  <a:pt x="2247147" y="3349650"/>
                </a:lnTo>
                <a:lnTo>
                  <a:pt x="2361238" y="3349650"/>
                </a:lnTo>
                <a:lnTo>
                  <a:pt x="2361238" y="3073511"/>
                </a:lnTo>
                <a:close/>
                <a:moveTo>
                  <a:pt x="4540538" y="3068463"/>
                </a:moveTo>
                <a:cubicBezTo>
                  <a:pt x="4514624" y="3068463"/>
                  <a:pt x="4492412" y="3073848"/>
                  <a:pt x="4473901" y="3084617"/>
                </a:cubicBezTo>
                <a:cubicBezTo>
                  <a:pt x="4469274" y="3087310"/>
                  <a:pt x="4464962" y="3090339"/>
                  <a:pt x="4460965" y="3093704"/>
                </a:cubicBezTo>
                <a:lnTo>
                  <a:pt x="4451184" y="3103541"/>
                </a:lnTo>
                <a:lnTo>
                  <a:pt x="4451184" y="3073511"/>
                </a:lnTo>
                <a:lnTo>
                  <a:pt x="4342647" y="3073511"/>
                </a:lnTo>
                <a:lnTo>
                  <a:pt x="4342647" y="3349650"/>
                </a:lnTo>
                <a:lnTo>
                  <a:pt x="4456737" y="3349650"/>
                </a:lnTo>
                <a:lnTo>
                  <a:pt x="4456737" y="3226978"/>
                </a:lnTo>
                <a:cubicBezTo>
                  <a:pt x="4456737" y="3205102"/>
                  <a:pt x="4462206" y="3189705"/>
                  <a:pt x="4473144" y="3180786"/>
                </a:cubicBezTo>
                <a:cubicBezTo>
                  <a:pt x="4484082" y="3171868"/>
                  <a:pt x="4498133" y="3167409"/>
                  <a:pt x="4515297" y="3167409"/>
                </a:cubicBezTo>
                <a:cubicBezTo>
                  <a:pt x="4519336" y="3167409"/>
                  <a:pt x="4523290" y="3167577"/>
                  <a:pt x="4527160" y="3167913"/>
                </a:cubicBezTo>
                <a:cubicBezTo>
                  <a:pt x="4531031" y="3168250"/>
                  <a:pt x="4535490" y="3168755"/>
                  <a:pt x="4540538" y="3169428"/>
                </a:cubicBezTo>
                <a:close/>
                <a:moveTo>
                  <a:pt x="4145641" y="3068463"/>
                </a:moveTo>
                <a:cubicBezTo>
                  <a:pt x="4114342" y="3068463"/>
                  <a:pt x="4086661" y="3074521"/>
                  <a:pt x="4062598" y="3086636"/>
                </a:cubicBezTo>
                <a:cubicBezTo>
                  <a:pt x="4038534" y="3098752"/>
                  <a:pt x="4019603" y="3115580"/>
                  <a:pt x="4005805" y="3137119"/>
                </a:cubicBezTo>
                <a:cubicBezTo>
                  <a:pt x="3992006" y="3158658"/>
                  <a:pt x="3985107" y="3183394"/>
                  <a:pt x="3985107" y="3211328"/>
                </a:cubicBezTo>
                <a:cubicBezTo>
                  <a:pt x="3985107" y="3239262"/>
                  <a:pt x="3992006" y="3263998"/>
                  <a:pt x="4005805" y="3285537"/>
                </a:cubicBezTo>
                <a:cubicBezTo>
                  <a:pt x="4019603" y="3307077"/>
                  <a:pt x="4038534" y="3323988"/>
                  <a:pt x="4062598" y="3336272"/>
                </a:cubicBezTo>
                <a:cubicBezTo>
                  <a:pt x="4086661" y="3348557"/>
                  <a:pt x="4114342" y="3354698"/>
                  <a:pt x="4145641" y="3354698"/>
                </a:cubicBezTo>
                <a:cubicBezTo>
                  <a:pt x="4176940" y="3354698"/>
                  <a:pt x="4204706" y="3348557"/>
                  <a:pt x="4228938" y="3336272"/>
                </a:cubicBezTo>
                <a:cubicBezTo>
                  <a:pt x="4253169" y="3323988"/>
                  <a:pt x="4272100" y="3307077"/>
                  <a:pt x="4285730" y="3285537"/>
                </a:cubicBezTo>
                <a:cubicBezTo>
                  <a:pt x="4299361" y="3263998"/>
                  <a:pt x="4306176" y="3239262"/>
                  <a:pt x="4306176" y="3211328"/>
                </a:cubicBezTo>
                <a:cubicBezTo>
                  <a:pt x="4306176" y="3183394"/>
                  <a:pt x="4299361" y="3158658"/>
                  <a:pt x="4285730" y="3137119"/>
                </a:cubicBezTo>
                <a:cubicBezTo>
                  <a:pt x="4272100" y="3115580"/>
                  <a:pt x="4253169" y="3098752"/>
                  <a:pt x="4228938" y="3086636"/>
                </a:cubicBezTo>
                <a:cubicBezTo>
                  <a:pt x="4204706" y="3074521"/>
                  <a:pt x="4176940" y="3068463"/>
                  <a:pt x="4145641" y="3068463"/>
                </a:cubicBezTo>
                <a:close/>
                <a:moveTo>
                  <a:pt x="3570979" y="3068463"/>
                </a:moveTo>
                <a:cubicBezTo>
                  <a:pt x="3549440" y="3068463"/>
                  <a:pt x="3527396" y="3071155"/>
                  <a:pt x="3504847" y="3076540"/>
                </a:cubicBezTo>
                <a:cubicBezTo>
                  <a:pt x="3482298" y="3081925"/>
                  <a:pt x="3462946" y="3089665"/>
                  <a:pt x="3446792" y="3099762"/>
                </a:cubicBezTo>
                <a:lnTo>
                  <a:pt x="3483139" y="3174981"/>
                </a:lnTo>
                <a:cubicBezTo>
                  <a:pt x="3492226" y="3168250"/>
                  <a:pt x="3503164" y="3162949"/>
                  <a:pt x="3515953" y="3159079"/>
                </a:cubicBezTo>
                <a:cubicBezTo>
                  <a:pt x="3528742" y="3155209"/>
                  <a:pt x="3541363" y="3153273"/>
                  <a:pt x="3553815" y="3153273"/>
                </a:cubicBezTo>
                <a:cubicBezTo>
                  <a:pt x="3572325" y="3153273"/>
                  <a:pt x="3585703" y="3156807"/>
                  <a:pt x="3593948" y="3163875"/>
                </a:cubicBezTo>
                <a:cubicBezTo>
                  <a:pt x="3598071" y="3167409"/>
                  <a:pt x="3601163" y="3171742"/>
                  <a:pt x="3603225" y="3176874"/>
                </a:cubicBezTo>
                <a:lnTo>
                  <a:pt x="3604738" y="3185583"/>
                </a:lnTo>
                <a:lnTo>
                  <a:pt x="3559873" y="3185583"/>
                </a:lnTo>
                <a:cubicBezTo>
                  <a:pt x="3531266" y="3185583"/>
                  <a:pt x="3507623" y="3188779"/>
                  <a:pt x="3488945" y="3195174"/>
                </a:cubicBezTo>
                <a:cubicBezTo>
                  <a:pt x="3470266" y="3201568"/>
                  <a:pt x="3456384" y="3210992"/>
                  <a:pt x="3447297" y="3223444"/>
                </a:cubicBezTo>
                <a:cubicBezTo>
                  <a:pt x="3438210" y="3235897"/>
                  <a:pt x="3433666" y="3251041"/>
                  <a:pt x="3433667" y="3268879"/>
                </a:cubicBezTo>
                <a:cubicBezTo>
                  <a:pt x="3433666" y="3284696"/>
                  <a:pt x="3437537" y="3299084"/>
                  <a:pt x="3445278" y="3312041"/>
                </a:cubicBezTo>
                <a:cubicBezTo>
                  <a:pt x="3453018" y="3324998"/>
                  <a:pt x="3464461" y="3335347"/>
                  <a:pt x="3479606" y="3343088"/>
                </a:cubicBezTo>
                <a:cubicBezTo>
                  <a:pt x="3494750" y="3350828"/>
                  <a:pt x="3513597" y="3354698"/>
                  <a:pt x="3536146" y="3354698"/>
                </a:cubicBezTo>
                <a:cubicBezTo>
                  <a:pt x="3560041" y="3354698"/>
                  <a:pt x="3579056" y="3349650"/>
                  <a:pt x="3593191" y="3339554"/>
                </a:cubicBezTo>
                <a:cubicBezTo>
                  <a:pt x="3600259" y="3334506"/>
                  <a:pt x="3606106" y="3328153"/>
                  <a:pt x="3610734" y="3320497"/>
                </a:cubicBezTo>
                <a:lnTo>
                  <a:pt x="3614394" y="3312928"/>
                </a:lnTo>
                <a:lnTo>
                  <a:pt x="3614394" y="3349650"/>
                </a:lnTo>
                <a:lnTo>
                  <a:pt x="3720407" y="3349650"/>
                </a:lnTo>
                <a:lnTo>
                  <a:pt x="3720407" y="3201232"/>
                </a:lnTo>
                <a:cubicBezTo>
                  <a:pt x="3720407" y="3155124"/>
                  <a:pt x="3707366" y="3121469"/>
                  <a:pt x="3681283" y="3100267"/>
                </a:cubicBezTo>
                <a:cubicBezTo>
                  <a:pt x="3655200" y="3079064"/>
                  <a:pt x="3618432" y="3068463"/>
                  <a:pt x="3570979" y="3068463"/>
                </a:cubicBezTo>
                <a:close/>
                <a:moveTo>
                  <a:pt x="2595858" y="3068463"/>
                </a:moveTo>
                <a:cubicBezTo>
                  <a:pt x="2574318" y="3068463"/>
                  <a:pt x="2554798" y="3073595"/>
                  <a:pt x="2537298" y="3083860"/>
                </a:cubicBezTo>
                <a:cubicBezTo>
                  <a:pt x="2532923" y="3086426"/>
                  <a:pt x="2528768" y="3089324"/>
                  <a:pt x="2524835" y="3092552"/>
                </a:cubicBezTo>
                <a:lnTo>
                  <a:pt x="2517609" y="3099481"/>
                </a:lnTo>
                <a:lnTo>
                  <a:pt x="2517609" y="3073511"/>
                </a:lnTo>
                <a:lnTo>
                  <a:pt x="2409072" y="3073511"/>
                </a:lnTo>
                <a:lnTo>
                  <a:pt x="2409072" y="3349650"/>
                </a:lnTo>
                <a:lnTo>
                  <a:pt x="2523163" y="3349650"/>
                </a:lnTo>
                <a:lnTo>
                  <a:pt x="2523163" y="3214862"/>
                </a:lnTo>
                <a:cubicBezTo>
                  <a:pt x="2523163" y="3202410"/>
                  <a:pt x="2524761" y="3192565"/>
                  <a:pt x="2527958" y="3185330"/>
                </a:cubicBezTo>
                <a:cubicBezTo>
                  <a:pt x="2531156" y="3178094"/>
                  <a:pt x="2535446" y="3172793"/>
                  <a:pt x="2540832" y="3169428"/>
                </a:cubicBezTo>
                <a:cubicBezTo>
                  <a:pt x="2546216" y="3166062"/>
                  <a:pt x="2552274" y="3164379"/>
                  <a:pt x="2559005" y="3164379"/>
                </a:cubicBezTo>
                <a:cubicBezTo>
                  <a:pt x="2568765" y="3164379"/>
                  <a:pt x="2576337" y="3167998"/>
                  <a:pt x="2581722" y="3175234"/>
                </a:cubicBezTo>
                <a:cubicBezTo>
                  <a:pt x="2587107" y="3182469"/>
                  <a:pt x="2589800" y="3194669"/>
                  <a:pt x="2589800" y="3211833"/>
                </a:cubicBezTo>
                <a:lnTo>
                  <a:pt x="2589800" y="3349650"/>
                </a:lnTo>
                <a:lnTo>
                  <a:pt x="2703890" y="3349650"/>
                </a:lnTo>
                <a:lnTo>
                  <a:pt x="2703890" y="3214862"/>
                </a:lnTo>
                <a:cubicBezTo>
                  <a:pt x="2703890" y="3202410"/>
                  <a:pt x="2705489" y="3192565"/>
                  <a:pt x="2708686" y="3185330"/>
                </a:cubicBezTo>
                <a:cubicBezTo>
                  <a:pt x="2711883" y="3178094"/>
                  <a:pt x="2716174" y="3172793"/>
                  <a:pt x="2721559" y="3169428"/>
                </a:cubicBezTo>
                <a:cubicBezTo>
                  <a:pt x="2726944" y="3166062"/>
                  <a:pt x="2733001" y="3164379"/>
                  <a:pt x="2739733" y="3164379"/>
                </a:cubicBezTo>
                <a:cubicBezTo>
                  <a:pt x="2748820" y="3164379"/>
                  <a:pt x="2756223" y="3167998"/>
                  <a:pt x="2761945" y="3175234"/>
                </a:cubicBezTo>
                <a:cubicBezTo>
                  <a:pt x="2767666" y="3182469"/>
                  <a:pt x="2770527" y="3194669"/>
                  <a:pt x="2770527" y="3211833"/>
                </a:cubicBezTo>
                <a:lnTo>
                  <a:pt x="2770527" y="3349650"/>
                </a:lnTo>
                <a:lnTo>
                  <a:pt x="2884617" y="3349650"/>
                </a:lnTo>
                <a:lnTo>
                  <a:pt x="2884617" y="3192145"/>
                </a:lnTo>
                <a:cubicBezTo>
                  <a:pt x="2884617" y="3163202"/>
                  <a:pt x="2879821" y="3139643"/>
                  <a:pt x="2870230" y="3121469"/>
                </a:cubicBezTo>
                <a:cubicBezTo>
                  <a:pt x="2860638" y="3103296"/>
                  <a:pt x="2847513" y="3089918"/>
                  <a:pt x="2830854" y="3081336"/>
                </a:cubicBezTo>
                <a:cubicBezTo>
                  <a:pt x="2814194" y="3072754"/>
                  <a:pt x="2795431" y="3068463"/>
                  <a:pt x="2774565" y="3068463"/>
                </a:cubicBezTo>
                <a:cubicBezTo>
                  <a:pt x="2748987" y="3068463"/>
                  <a:pt x="2726523" y="3074941"/>
                  <a:pt x="2707171" y="3087898"/>
                </a:cubicBezTo>
                <a:cubicBezTo>
                  <a:pt x="2702333" y="3091138"/>
                  <a:pt x="2697784" y="3094687"/>
                  <a:pt x="2693525" y="3098547"/>
                </a:cubicBezTo>
                <a:lnTo>
                  <a:pt x="2682402" y="3110230"/>
                </a:lnTo>
                <a:lnTo>
                  <a:pt x="2673080" y="3098232"/>
                </a:lnTo>
                <a:cubicBezTo>
                  <a:pt x="2669178" y="3094162"/>
                  <a:pt x="2664892" y="3090549"/>
                  <a:pt x="2660223" y="3087394"/>
                </a:cubicBezTo>
                <a:cubicBezTo>
                  <a:pt x="2641544" y="3074773"/>
                  <a:pt x="2620089" y="3068463"/>
                  <a:pt x="2595858" y="3068463"/>
                </a:cubicBezTo>
                <a:close/>
                <a:moveTo>
                  <a:pt x="3783768" y="3011418"/>
                </a:moveTo>
                <a:lnTo>
                  <a:pt x="3783768" y="3088656"/>
                </a:lnTo>
                <a:lnTo>
                  <a:pt x="3745906" y="3088656"/>
                </a:lnTo>
                <a:lnTo>
                  <a:pt x="3745906" y="3171952"/>
                </a:lnTo>
                <a:lnTo>
                  <a:pt x="3783768" y="3171952"/>
                </a:lnTo>
                <a:lnTo>
                  <a:pt x="3783768" y="3242627"/>
                </a:lnTo>
                <a:cubicBezTo>
                  <a:pt x="3783767" y="3280658"/>
                  <a:pt x="3794369" y="3308843"/>
                  <a:pt x="3815571" y="3327185"/>
                </a:cubicBezTo>
                <a:cubicBezTo>
                  <a:pt x="3836774" y="3345528"/>
                  <a:pt x="3866390" y="3354698"/>
                  <a:pt x="3904421" y="3354698"/>
                </a:cubicBezTo>
                <a:cubicBezTo>
                  <a:pt x="3917883" y="3354698"/>
                  <a:pt x="3930756" y="3353521"/>
                  <a:pt x="3943040" y="3351165"/>
                </a:cubicBezTo>
                <a:cubicBezTo>
                  <a:pt x="3955324" y="3348809"/>
                  <a:pt x="3965841" y="3345107"/>
                  <a:pt x="3974591" y="3340059"/>
                </a:cubicBezTo>
                <a:lnTo>
                  <a:pt x="3947331" y="3260801"/>
                </a:lnTo>
                <a:cubicBezTo>
                  <a:pt x="3939927" y="3265849"/>
                  <a:pt x="3931345" y="3268373"/>
                  <a:pt x="3921585" y="3268373"/>
                </a:cubicBezTo>
                <a:cubicBezTo>
                  <a:pt x="3914854" y="3268373"/>
                  <a:pt x="3909217" y="3266018"/>
                  <a:pt x="3904673" y="3261306"/>
                </a:cubicBezTo>
                <a:cubicBezTo>
                  <a:pt x="3900130" y="3256595"/>
                  <a:pt x="3897858" y="3250031"/>
                  <a:pt x="3897858" y="3241618"/>
                </a:cubicBezTo>
                <a:lnTo>
                  <a:pt x="3897858" y="3171952"/>
                </a:lnTo>
                <a:lnTo>
                  <a:pt x="3954398" y="3171952"/>
                </a:lnTo>
                <a:lnTo>
                  <a:pt x="3954398" y="3088656"/>
                </a:lnTo>
                <a:lnTo>
                  <a:pt x="3897858" y="3088656"/>
                </a:lnTo>
                <a:lnTo>
                  <a:pt x="3897858" y="3011418"/>
                </a:lnTo>
                <a:close/>
                <a:moveTo>
                  <a:pt x="2065220" y="2988196"/>
                </a:moveTo>
                <a:cubicBezTo>
                  <a:pt x="2028872" y="2988196"/>
                  <a:pt x="1998499" y="2993580"/>
                  <a:pt x="1974099" y="3004350"/>
                </a:cubicBezTo>
                <a:cubicBezTo>
                  <a:pt x="1949699" y="3015119"/>
                  <a:pt x="1931357" y="3029507"/>
                  <a:pt x="1919073" y="3047513"/>
                </a:cubicBezTo>
                <a:cubicBezTo>
                  <a:pt x="1906789" y="3065518"/>
                  <a:pt x="1900647" y="3085458"/>
                  <a:pt x="1900647" y="3107334"/>
                </a:cubicBezTo>
                <a:cubicBezTo>
                  <a:pt x="1900647" y="3126181"/>
                  <a:pt x="1904181" y="3141915"/>
                  <a:pt x="1911248" y="3154535"/>
                </a:cubicBezTo>
                <a:cubicBezTo>
                  <a:pt x="1918316" y="3167156"/>
                  <a:pt x="1927655" y="3177337"/>
                  <a:pt x="1939266" y="3185077"/>
                </a:cubicBezTo>
                <a:cubicBezTo>
                  <a:pt x="1950877" y="3192818"/>
                  <a:pt x="1963666" y="3199044"/>
                  <a:pt x="1977633" y="3203756"/>
                </a:cubicBezTo>
                <a:cubicBezTo>
                  <a:pt x="1991599" y="3208467"/>
                  <a:pt x="2005482" y="3212254"/>
                  <a:pt x="2019281" y="3215114"/>
                </a:cubicBezTo>
                <a:cubicBezTo>
                  <a:pt x="2033079" y="3217975"/>
                  <a:pt x="2045784" y="3220667"/>
                  <a:pt x="2057395" y="3223191"/>
                </a:cubicBezTo>
                <a:cubicBezTo>
                  <a:pt x="2069006" y="3225716"/>
                  <a:pt x="2078345" y="3228829"/>
                  <a:pt x="2085413" y="3232531"/>
                </a:cubicBezTo>
                <a:cubicBezTo>
                  <a:pt x="2092480" y="3236233"/>
                  <a:pt x="2096014" y="3241281"/>
                  <a:pt x="2096014" y="3247676"/>
                </a:cubicBezTo>
                <a:cubicBezTo>
                  <a:pt x="2096014" y="3251714"/>
                  <a:pt x="2094500" y="3255164"/>
                  <a:pt x="2091471" y="3258024"/>
                </a:cubicBezTo>
                <a:cubicBezTo>
                  <a:pt x="2088441" y="3260885"/>
                  <a:pt x="2083646" y="3263073"/>
                  <a:pt x="2077083" y="3264587"/>
                </a:cubicBezTo>
                <a:cubicBezTo>
                  <a:pt x="2070520" y="3266102"/>
                  <a:pt x="2061518" y="3266859"/>
                  <a:pt x="2050075" y="3266859"/>
                </a:cubicBezTo>
                <a:cubicBezTo>
                  <a:pt x="2030555" y="3266859"/>
                  <a:pt x="2010446" y="3263914"/>
                  <a:pt x="1989748" y="3258024"/>
                </a:cubicBezTo>
                <a:cubicBezTo>
                  <a:pt x="1969051" y="3252135"/>
                  <a:pt x="1950288" y="3244310"/>
                  <a:pt x="1933460" y="3234550"/>
                </a:cubicBezTo>
                <a:lnTo>
                  <a:pt x="1895094" y="3321380"/>
                </a:lnTo>
                <a:cubicBezTo>
                  <a:pt x="1912931" y="3332150"/>
                  <a:pt x="1935648" y="3340900"/>
                  <a:pt x="1963245" y="3347631"/>
                </a:cubicBezTo>
                <a:cubicBezTo>
                  <a:pt x="1990842" y="3354362"/>
                  <a:pt x="2019449" y="3357728"/>
                  <a:pt x="2049065" y="3357728"/>
                </a:cubicBezTo>
                <a:cubicBezTo>
                  <a:pt x="2085749" y="3357728"/>
                  <a:pt x="2116207" y="3352258"/>
                  <a:pt x="2140438" y="3341321"/>
                </a:cubicBezTo>
                <a:cubicBezTo>
                  <a:pt x="2164671" y="3330383"/>
                  <a:pt x="2182928" y="3315911"/>
                  <a:pt x="2195212" y="3297906"/>
                </a:cubicBezTo>
                <a:cubicBezTo>
                  <a:pt x="2207496" y="3279900"/>
                  <a:pt x="2213638" y="3260128"/>
                  <a:pt x="2213638" y="3238589"/>
                </a:cubicBezTo>
                <a:cubicBezTo>
                  <a:pt x="2213638" y="3220079"/>
                  <a:pt x="2210104" y="3204597"/>
                  <a:pt x="2203037" y="3192145"/>
                </a:cubicBezTo>
                <a:cubicBezTo>
                  <a:pt x="2195969" y="3179693"/>
                  <a:pt x="2186630" y="3169596"/>
                  <a:pt x="2175019" y="3161855"/>
                </a:cubicBezTo>
                <a:cubicBezTo>
                  <a:pt x="2163408" y="3154115"/>
                  <a:pt x="2150703" y="3147888"/>
                  <a:pt x="2136905" y="3143177"/>
                </a:cubicBezTo>
                <a:cubicBezTo>
                  <a:pt x="2123106" y="3138465"/>
                  <a:pt x="2109224" y="3134763"/>
                  <a:pt x="2095257" y="3132071"/>
                </a:cubicBezTo>
                <a:cubicBezTo>
                  <a:pt x="2081290" y="3129378"/>
                  <a:pt x="2068501" y="3126855"/>
                  <a:pt x="2056890" y="3124498"/>
                </a:cubicBezTo>
                <a:cubicBezTo>
                  <a:pt x="2045279" y="3122143"/>
                  <a:pt x="2035940" y="3119198"/>
                  <a:pt x="2028872" y="3115664"/>
                </a:cubicBezTo>
                <a:cubicBezTo>
                  <a:pt x="2021805" y="3112131"/>
                  <a:pt x="2018271" y="3107334"/>
                  <a:pt x="2018271" y="3101276"/>
                </a:cubicBezTo>
                <a:cubicBezTo>
                  <a:pt x="2018271" y="3097238"/>
                  <a:pt x="2019701" y="3093536"/>
                  <a:pt x="2022562" y="3090170"/>
                </a:cubicBezTo>
                <a:cubicBezTo>
                  <a:pt x="2025423" y="3086805"/>
                  <a:pt x="2030219" y="3084112"/>
                  <a:pt x="2036950" y="3082093"/>
                </a:cubicBezTo>
                <a:cubicBezTo>
                  <a:pt x="2043680" y="3080074"/>
                  <a:pt x="2052767" y="3079064"/>
                  <a:pt x="2064210" y="3079064"/>
                </a:cubicBezTo>
                <a:cubicBezTo>
                  <a:pt x="2079691" y="3079064"/>
                  <a:pt x="2095593" y="3081252"/>
                  <a:pt x="2111916" y="3085627"/>
                </a:cubicBezTo>
                <a:cubicBezTo>
                  <a:pt x="2128239" y="3090002"/>
                  <a:pt x="2145150" y="3096565"/>
                  <a:pt x="2162651" y="3105315"/>
                </a:cubicBezTo>
                <a:lnTo>
                  <a:pt x="2198493" y="3018990"/>
                </a:lnTo>
                <a:cubicBezTo>
                  <a:pt x="2179983" y="3008557"/>
                  <a:pt x="2159117" y="3000816"/>
                  <a:pt x="2135895" y="2995768"/>
                </a:cubicBezTo>
                <a:cubicBezTo>
                  <a:pt x="2112673" y="2990720"/>
                  <a:pt x="2089115" y="2988196"/>
                  <a:pt x="2065220" y="2988196"/>
                </a:cubicBezTo>
                <a:close/>
                <a:moveTo>
                  <a:pt x="3285372" y="2975070"/>
                </a:moveTo>
                <a:lnTo>
                  <a:pt x="3285372" y="3349650"/>
                </a:lnTo>
                <a:lnTo>
                  <a:pt x="3399462" y="3349650"/>
                </a:lnTo>
                <a:lnTo>
                  <a:pt x="3399462" y="2975070"/>
                </a:lnTo>
                <a:close/>
                <a:moveTo>
                  <a:pt x="2304192" y="2935189"/>
                </a:moveTo>
                <a:cubicBezTo>
                  <a:pt x="2283326" y="2935189"/>
                  <a:pt x="2266667" y="2940742"/>
                  <a:pt x="2254215" y="2951849"/>
                </a:cubicBezTo>
                <a:cubicBezTo>
                  <a:pt x="2241762" y="2962954"/>
                  <a:pt x="2235536" y="2976753"/>
                  <a:pt x="2235536" y="2993244"/>
                </a:cubicBezTo>
                <a:cubicBezTo>
                  <a:pt x="2235536" y="3009735"/>
                  <a:pt x="2241762" y="3023534"/>
                  <a:pt x="2254215" y="3034640"/>
                </a:cubicBezTo>
                <a:cubicBezTo>
                  <a:pt x="2266667" y="3045746"/>
                  <a:pt x="2283326" y="3051299"/>
                  <a:pt x="2304192" y="3051299"/>
                </a:cubicBezTo>
                <a:cubicBezTo>
                  <a:pt x="2325058" y="3051299"/>
                  <a:pt x="2341718" y="3045661"/>
                  <a:pt x="2354170" y="3034387"/>
                </a:cubicBezTo>
                <a:cubicBezTo>
                  <a:pt x="2366623" y="3023113"/>
                  <a:pt x="2372848" y="3008725"/>
                  <a:pt x="2372848" y="2991225"/>
                </a:cubicBezTo>
                <a:cubicBezTo>
                  <a:pt x="2372848" y="2974734"/>
                  <a:pt x="2366623" y="2961271"/>
                  <a:pt x="2354170" y="2950839"/>
                </a:cubicBezTo>
                <a:cubicBezTo>
                  <a:pt x="2341718" y="2940406"/>
                  <a:pt x="2325058" y="2935189"/>
                  <a:pt x="2304192" y="2935189"/>
                </a:cubicBezTo>
                <a:close/>
                <a:moveTo>
                  <a:pt x="2663647" y="2631008"/>
                </a:moveTo>
                <a:lnTo>
                  <a:pt x="2691917" y="2631008"/>
                </a:lnTo>
                <a:lnTo>
                  <a:pt x="2691917" y="2650191"/>
                </a:lnTo>
                <a:cubicBezTo>
                  <a:pt x="2688888" y="2659278"/>
                  <a:pt x="2684092" y="2665925"/>
                  <a:pt x="2677529" y="2670132"/>
                </a:cubicBezTo>
                <a:cubicBezTo>
                  <a:pt x="2670967" y="2674339"/>
                  <a:pt x="2663815" y="2676442"/>
                  <a:pt x="2656075" y="2676442"/>
                </a:cubicBezTo>
                <a:cubicBezTo>
                  <a:pt x="2647661" y="2676442"/>
                  <a:pt x="2641014" y="2674339"/>
                  <a:pt x="2636134" y="2670132"/>
                </a:cubicBezTo>
                <a:cubicBezTo>
                  <a:pt x="2631254" y="2665925"/>
                  <a:pt x="2628814" y="2660625"/>
                  <a:pt x="2628814" y="2654230"/>
                </a:cubicBezTo>
                <a:cubicBezTo>
                  <a:pt x="2628814" y="2646489"/>
                  <a:pt x="2631591" y="2640684"/>
                  <a:pt x="2637144" y="2636813"/>
                </a:cubicBezTo>
                <a:cubicBezTo>
                  <a:pt x="2642697" y="2632943"/>
                  <a:pt x="2651531" y="2631008"/>
                  <a:pt x="2663647" y="2631008"/>
                </a:cubicBezTo>
                <a:close/>
                <a:moveTo>
                  <a:pt x="5098142" y="2547712"/>
                </a:moveTo>
                <a:cubicBezTo>
                  <a:pt x="5106556" y="2547712"/>
                  <a:pt x="5114128" y="2549731"/>
                  <a:pt x="5120859" y="2553770"/>
                </a:cubicBezTo>
                <a:cubicBezTo>
                  <a:pt x="5127590" y="2557808"/>
                  <a:pt x="5132974" y="2563783"/>
                  <a:pt x="5137013" y="2571692"/>
                </a:cubicBezTo>
                <a:cubicBezTo>
                  <a:pt x="5141051" y="2579600"/>
                  <a:pt x="5143071" y="2589613"/>
                  <a:pt x="5143071" y="2601728"/>
                </a:cubicBezTo>
                <a:cubicBezTo>
                  <a:pt x="5143071" y="2613507"/>
                  <a:pt x="5141051" y="2623520"/>
                  <a:pt x="5137013" y="2631765"/>
                </a:cubicBezTo>
                <a:cubicBezTo>
                  <a:pt x="5132974" y="2640011"/>
                  <a:pt x="5127590" y="2646153"/>
                  <a:pt x="5120859" y="2650191"/>
                </a:cubicBezTo>
                <a:cubicBezTo>
                  <a:pt x="5114128" y="2654230"/>
                  <a:pt x="5106556" y="2656249"/>
                  <a:pt x="5098142" y="2656249"/>
                </a:cubicBezTo>
                <a:cubicBezTo>
                  <a:pt x="5089728" y="2656249"/>
                  <a:pt x="5082155" y="2654230"/>
                  <a:pt x="5075424" y="2650191"/>
                </a:cubicBezTo>
                <a:cubicBezTo>
                  <a:pt x="5068694" y="2646153"/>
                  <a:pt x="5063309" y="2640011"/>
                  <a:pt x="5059270" y="2631765"/>
                </a:cubicBezTo>
                <a:cubicBezTo>
                  <a:pt x="5055231" y="2623520"/>
                  <a:pt x="5053212" y="2613507"/>
                  <a:pt x="5053212" y="2601728"/>
                </a:cubicBezTo>
                <a:cubicBezTo>
                  <a:pt x="5053212" y="2589613"/>
                  <a:pt x="5055231" y="2579600"/>
                  <a:pt x="5059270" y="2571692"/>
                </a:cubicBezTo>
                <a:cubicBezTo>
                  <a:pt x="5063309" y="2563783"/>
                  <a:pt x="5068694" y="2557808"/>
                  <a:pt x="5075424" y="2553770"/>
                </a:cubicBezTo>
                <a:cubicBezTo>
                  <a:pt x="5082155" y="2549731"/>
                  <a:pt x="5089728" y="2547712"/>
                  <a:pt x="5098142" y="2547712"/>
                </a:cubicBezTo>
                <a:close/>
                <a:moveTo>
                  <a:pt x="4364716" y="2547712"/>
                </a:moveTo>
                <a:cubicBezTo>
                  <a:pt x="4373130" y="2547712"/>
                  <a:pt x="4380702" y="2549731"/>
                  <a:pt x="4387434" y="2553770"/>
                </a:cubicBezTo>
                <a:cubicBezTo>
                  <a:pt x="4394164" y="2557808"/>
                  <a:pt x="4399550" y="2563783"/>
                  <a:pt x="4403588" y="2571692"/>
                </a:cubicBezTo>
                <a:cubicBezTo>
                  <a:pt x="4407627" y="2579600"/>
                  <a:pt x="4409646" y="2589613"/>
                  <a:pt x="4409646" y="2601728"/>
                </a:cubicBezTo>
                <a:cubicBezTo>
                  <a:pt x="4409646" y="2613507"/>
                  <a:pt x="4407627" y="2623520"/>
                  <a:pt x="4403588" y="2631765"/>
                </a:cubicBezTo>
                <a:cubicBezTo>
                  <a:pt x="4399550" y="2640011"/>
                  <a:pt x="4394164" y="2646153"/>
                  <a:pt x="4387434" y="2650191"/>
                </a:cubicBezTo>
                <a:cubicBezTo>
                  <a:pt x="4380702" y="2654230"/>
                  <a:pt x="4373130" y="2656249"/>
                  <a:pt x="4364716" y="2656249"/>
                </a:cubicBezTo>
                <a:cubicBezTo>
                  <a:pt x="4356302" y="2656249"/>
                  <a:pt x="4348730" y="2654230"/>
                  <a:pt x="4341999" y="2650191"/>
                </a:cubicBezTo>
                <a:cubicBezTo>
                  <a:pt x="4335268" y="2646153"/>
                  <a:pt x="4329883" y="2640011"/>
                  <a:pt x="4325845" y="2631765"/>
                </a:cubicBezTo>
                <a:cubicBezTo>
                  <a:pt x="4321806" y="2623520"/>
                  <a:pt x="4319787" y="2613507"/>
                  <a:pt x="4319787" y="2601728"/>
                </a:cubicBezTo>
                <a:cubicBezTo>
                  <a:pt x="4319787" y="2589613"/>
                  <a:pt x="4321806" y="2579600"/>
                  <a:pt x="4325845" y="2571692"/>
                </a:cubicBezTo>
                <a:cubicBezTo>
                  <a:pt x="4329883" y="2563783"/>
                  <a:pt x="4335268" y="2557808"/>
                  <a:pt x="4341999" y="2553770"/>
                </a:cubicBezTo>
                <a:cubicBezTo>
                  <a:pt x="4348730" y="2549731"/>
                  <a:pt x="4356302" y="2547712"/>
                  <a:pt x="4364716" y="2547712"/>
                </a:cubicBezTo>
                <a:close/>
                <a:moveTo>
                  <a:pt x="3367115" y="2547712"/>
                </a:moveTo>
                <a:cubicBezTo>
                  <a:pt x="3375529" y="2547712"/>
                  <a:pt x="3383101" y="2549731"/>
                  <a:pt x="3389833" y="2553770"/>
                </a:cubicBezTo>
                <a:cubicBezTo>
                  <a:pt x="3396564" y="2557808"/>
                  <a:pt x="3401948" y="2563783"/>
                  <a:pt x="3405987" y="2571692"/>
                </a:cubicBezTo>
                <a:cubicBezTo>
                  <a:pt x="3410026" y="2579600"/>
                  <a:pt x="3412045" y="2589613"/>
                  <a:pt x="3412045" y="2601728"/>
                </a:cubicBezTo>
                <a:cubicBezTo>
                  <a:pt x="3412045" y="2613507"/>
                  <a:pt x="3410026" y="2623520"/>
                  <a:pt x="3405987" y="2631765"/>
                </a:cubicBezTo>
                <a:cubicBezTo>
                  <a:pt x="3401948" y="2640011"/>
                  <a:pt x="3396564" y="2646153"/>
                  <a:pt x="3389833" y="2650191"/>
                </a:cubicBezTo>
                <a:cubicBezTo>
                  <a:pt x="3383101" y="2654230"/>
                  <a:pt x="3375529" y="2656249"/>
                  <a:pt x="3367115" y="2656249"/>
                </a:cubicBezTo>
                <a:cubicBezTo>
                  <a:pt x="3358702" y="2656249"/>
                  <a:pt x="3351129" y="2654230"/>
                  <a:pt x="3344398" y="2650191"/>
                </a:cubicBezTo>
                <a:cubicBezTo>
                  <a:pt x="3337667" y="2646153"/>
                  <a:pt x="3332282" y="2640011"/>
                  <a:pt x="3328244" y="2631765"/>
                </a:cubicBezTo>
                <a:cubicBezTo>
                  <a:pt x="3324205" y="2623520"/>
                  <a:pt x="3322186" y="2613507"/>
                  <a:pt x="3322186" y="2601728"/>
                </a:cubicBezTo>
                <a:cubicBezTo>
                  <a:pt x="3322186" y="2589613"/>
                  <a:pt x="3324205" y="2579600"/>
                  <a:pt x="3328244" y="2571692"/>
                </a:cubicBezTo>
                <a:cubicBezTo>
                  <a:pt x="3332282" y="2563783"/>
                  <a:pt x="3337667" y="2557808"/>
                  <a:pt x="3344398" y="2553770"/>
                </a:cubicBezTo>
                <a:cubicBezTo>
                  <a:pt x="3351129" y="2549731"/>
                  <a:pt x="3358702" y="2547712"/>
                  <a:pt x="3367115" y="2547712"/>
                </a:cubicBezTo>
                <a:close/>
                <a:moveTo>
                  <a:pt x="1316717" y="2547712"/>
                </a:moveTo>
                <a:cubicBezTo>
                  <a:pt x="1325130" y="2547712"/>
                  <a:pt x="1332703" y="2549731"/>
                  <a:pt x="1339434" y="2553770"/>
                </a:cubicBezTo>
                <a:cubicBezTo>
                  <a:pt x="1346165" y="2557808"/>
                  <a:pt x="1351550" y="2563783"/>
                  <a:pt x="1355588" y="2571692"/>
                </a:cubicBezTo>
                <a:cubicBezTo>
                  <a:pt x="1359627" y="2579600"/>
                  <a:pt x="1361646" y="2589613"/>
                  <a:pt x="1361646" y="2601728"/>
                </a:cubicBezTo>
                <a:cubicBezTo>
                  <a:pt x="1361646" y="2613507"/>
                  <a:pt x="1359627" y="2623520"/>
                  <a:pt x="1355588" y="2631765"/>
                </a:cubicBezTo>
                <a:cubicBezTo>
                  <a:pt x="1351550" y="2640011"/>
                  <a:pt x="1346165" y="2646153"/>
                  <a:pt x="1339434" y="2650191"/>
                </a:cubicBezTo>
                <a:cubicBezTo>
                  <a:pt x="1332703" y="2654230"/>
                  <a:pt x="1325130" y="2656249"/>
                  <a:pt x="1316717" y="2656249"/>
                </a:cubicBezTo>
                <a:cubicBezTo>
                  <a:pt x="1308303" y="2656249"/>
                  <a:pt x="1300730" y="2654230"/>
                  <a:pt x="1294000" y="2650191"/>
                </a:cubicBezTo>
                <a:cubicBezTo>
                  <a:pt x="1287268" y="2646153"/>
                  <a:pt x="1281884" y="2640011"/>
                  <a:pt x="1277845" y="2631765"/>
                </a:cubicBezTo>
                <a:cubicBezTo>
                  <a:pt x="1273806" y="2623520"/>
                  <a:pt x="1271787" y="2613507"/>
                  <a:pt x="1271787" y="2601728"/>
                </a:cubicBezTo>
                <a:cubicBezTo>
                  <a:pt x="1271787" y="2589613"/>
                  <a:pt x="1273806" y="2579600"/>
                  <a:pt x="1277845" y="2571692"/>
                </a:cubicBezTo>
                <a:cubicBezTo>
                  <a:pt x="1281884" y="2563783"/>
                  <a:pt x="1287268" y="2557808"/>
                  <a:pt x="1294000" y="2553770"/>
                </a:cubicBezTo>
                <a:cubicBezTo>
                  <a:pt x="1300730" y="2549731"/>
                  <a:pt x="1308303" y="2547712"/>
                  <a:pt x="1316717" y="2547712"/>
                </a:cubicBezTo>
                <a:close/>
                <a:moveTo>
                  <a:pt x="2189988" y="2536606"/>
                </a:moveTo>
                <a:cubicBezTo>
                  <a:pt x="2199411" y="2536606"/>
                  <a:pt x="2207489" y="2538710"/>
                  <a:pt x="2214219" y="2542916"/>
                </a:cubicBezTo>
                <a:cubicBezTo>
                  <a:pt x="2220950" y="2547123"/>
                  <a:pt x="2226251" y="2553013"/>
                  <a:pt x="2230121" y="2560585"/>
                </a:cubicBezTo>
                <a:cubicBezTo>
                  <a:pt x="2232056" y="2564371"/>
                  <a:pt x="2233508" y="2568557"/>
                  <a:pt x="2234475" y="2573143"/>
                </a:cubicBezTo>
                <a:lnTo>
                  <a:pt x="2234506" y="2573458"/>
                </a:lnTo>
                <a:lnTo>
                  <a:pt x="2145407" y="2573458"/>
                </a:lnTo>
                <a:lnTo>
                  <a:pt x="2145437" y="2573143"/>
                </a:lnTo>
                <a:cubicBezTo>
                  <a:pt x="2146362" y="2568557"/>
                  <a:pt x="2147751" y="2564371"/>
                  <a:pt x="2149602" y="2560585"/>
                </a:cubicBezTo>
                <a:cubicBezTo>
                  <a:pt x="2153304" y="2553013"/>
                  <a:pt x="2158604" y="2547123"/>
                  <a:pt x="2165504" y="2542916"/>
                </a:cubicBezTo>
                <a:cubicBezTo>
                  <a:pt x="2172403" y="2538710"/>
                  <a:pt x="2180564" y="2536606"/>
                  <a:pt x="2189988" y="2536606"/>
                </a:cubicBezTo>
                <a:close/>
                <a:moveTo>
                  <a:pt x="4790322" y="2463911"/>
                </a:moveTo>
                <a:lnTo>
                  <a:pt x="4790322" y="2740050"/>
                </a:lnTo>
                <a:lnTo>
                  <a:pt x="4904412" y="2740050"/>
                </a:lnTo>
                <a:lnTo>
                  <a:pt x="4904412" y="2463911"/>
                </a:lnTo>
                <a:close/>
                <a:moveTo>
                  <a:pt x="5486981" y="2458863"/>
                </a:moveTo>
                <a:cubicBezTo>
                  <a:pt x="5464431" y="2458863"/>
                  <a:pt x="5443986" y="2464079"/>
                  <a:pt x="5425644" y="2474513"/>
                </a:cubicBezTo>
                <a:cubicBezTo>
                  <a:pt x="5421059" y="2477120"/>
                  <a:pt x="5416710" y="2480055"/>
                  <a:pt x="5412598" y="2483315"/>
                </a:cubicBezTo>
                <a:lnTo>
                  <a:pt x="5403685" y="2491563"/>
                </a:lnTo>
                <a:lnTo>
                  <a:pt x="5403685" y="2463911"/>
                </a:lnTo>
                <a:lnTo>
                  <a:pt x="5295147" y="2463911"/>
                </a:lnTo>
                <a:lnTo>
                  <a:pt x="5295147" y="2740050"/>
                </a:lnTo>
                <a:lnTo>
                  <a:pt x="5409237" y="2740050"/>
                </a:lnTo>
                <a:lnTo>
                  <a:pt x="5409237" y="2610310"/>
                </a:lnTo>
                <a:cubicBezTo>
                  <a:pt x="5409237" y="2596512"/>
                  <a:pt x="5411172" y="2585574"/>
                  <a:pt x="5415043" y="2577497"/>
                </a:cubicBezTo>
                <a:cubicBezTo>
                  <a:pt x="5418913" y="2569419"/>
                  <a:pt x="5424130" y="2563614"/>
                  <a:pt x="5430693" y="2560080"/>
                </a:cubicBezTo>
                <a:cubicBezTo>
                  <a:pt x="5437255" y="2556546"/>
                  <a:pt x="5444407" y="2554780"/>
                  <a:pt x="5452147" y="2554780"/>
                </a:cubicBezTo>
                <a:cubicBezTo>
                  <a:pt x="5462580" y="2554780"/>
                  <a:pt x="5470826" y="2558397"/>
                  <a:pt x="5476884" y="2565633"/>
                </a:cubicBezTo>
                <a:cubicBezTo>
                  <a:pt x="5482942" y="2572869"/>
                  <a:pt x="5485971" y="2585069"/>
                  <a:pt x="5485971" y="2602233"/>
                </a:cubicBezTo>
                <a:lnTo>
                  <a:pt x="5485971" y="2740050"/>
                </a:lnTo>
                <a:lnTo>
                  <a:pt x="5600062" y="2740050"/>
                </a:lnTo>
                <a:lnTo>
                  <a:pt x="5600062" y="2582545"/>
                </a:lnTo>
                <a:cubicBezTo>
                  <a:pt x="5600062" y="2553601"/>
                  <a:pt x="5595097" y="2530043"/>
                  <a:pt x="5585169" y="2511869"/>
                </a:cubicBezTo>
                <a:cubicBezTo>
                  <a:pt x="5575240" y="2493696"/>
                  <a:pt x="5561695" y="2480318"/>
                  <a:pt x="5544531" y="2471736"/>
                </a:cubicBezTo>
                <a:cubicBezTo>
                  <a:pt x="5527367" y="2463154"/>
                  <a:pt x="5508183" y="2458863"/>
                  <a:pt x="5486981" y="2458863"/>
                </a:cubicBezTo>
                <a:close/>
                <a:moveTo>
                  <a:pt x="5098142" y="2458863"/>
                </a:moveTo>
                <a:cubicBezTo>
                  <a:pt x="5066842" y="2458863"/>
                  <a:pt x="5039161" y="2464921"/>
                  <a:pt x="5015098" y="2477037"/>
                </a:cubicBezTo>
                <a:cubicBezTo>
                  <a:pt x="4991034" y="2489152"/>
                  <a:pt x="4972103" y="2505980"/>
                  <a:pt x="4958305" y="2527519"/>
                </a:cubicBezTo>
                <a:cubicBezTo>
                  <a:pt x="4944506" y="2549058"/>
                  <a:pt x="4937607" y="2573794"/>
                  <a:pt x="4937607" y="2601728"/>
                </a:cubicBezTo>
                <a:cubicBezTo>
                  <a:pt x="4937607" y="2629662"/>
                  <a:pt x="4944506" y="2654398"/>
                  <a:pt x="4958305" y="2675938"/>
                </a:cubicBezTo>
                <a:cubicBezTo>
                  <a:pt x="4972103" y="2697477"/>
                  <a:pt x="4991034" y="2714388"/>
                  <a:pt x="5015098" y="2726672"/>
                </a:cubicBezTo>
                <a:cubicBezTo>
                  <a:pt x="5039161" y="2738956"/>
                  <a:pt x="5066842" y="2745098"/>
                  <a:pt x="5098142" y="2745098"/>
                </a:cubicBezTo>
                <a:cubicBezTo>
                  <a:pt x="5129441" y="2745098"/>
                  <a:pt x="5157206" y="2738956"/>
                  <a:pt x="5181438" y="2726672"/>
                </a:cubicBezTo>
                <a:cubicBezTo>
                  <a:pt x="5205669" y="2714388"/>
                  <a:pt x="5224600" y="2697477"/>
                  <a:pt x="5238230" y="2675938"/>
                </a:cubicBezTo>
                <a:cubicBezTo>
                  <a:pt x="5251861" y="2654398"/>
                  <a:pt x="5258676" y="2629662"/>
                  <a:pt x="5258676" y="2601728"/>
                </a:cubicBezTo>
                <a:cubicBezTo>
                  <a:pt x="5258676" y="2573794"/>
                  <a:pt x="5251861" y="2549058"/>
                  <a:pt x="5238230" y="2527519"/>
                </a:cubicBezTo>
                <a:cubicBezTo>
                  <a:pt x="5224600" y="2505980"/>
                  <a:pt x="5205669" y="2489152"/>
                  <a:pt x="5181438" y="2477037"/>
                </a:cubicBezTo>
                <a:cubicBezTo>
                  <a:pt x="5157206" y="2464921"/>
                  <a:pt x="5129441" y="2458863"/>
                  <a:pt x="5098142" y="2458863"/>
                </a:cubicBezTo>
                <a:close/>
                <a:moveTo>
                  <a:pt x="4364716" y="2458863"/>
                </a:moveTo>
                <a:cubicBezTo>
                  <a:pt x="4333417" y="2458863"/>
                  <a:pt x="4305736" y="2464921"/>
                  <a:pt x="4281673" y="2477037"/>
                </a:cubicBezTo>
                <a:cubicBezTo>
                  <a:pt x="4257609" y="2489152"/>
                  <a:pt x="4238678" y="2505980"/>
                  <a:pt x="4224880" y="2527519"/>
                </a:cubicBezTo>
                <a:cubicBezTo>
                  <a:pt x="4211081" y="2549058"/>
                  <a:pt x="4204182" y="2573794"/>
                  <a:pt x="4204182" y="2601728"/>
                </a:cubicBezTo>
                <a:cubicBezTo>
                  <a:pt x="4204182" y="2629662"/>
                  <a:pt x="4211081" y="2654398"/>
                  <a:pt x="4224880" y="2675938"/>
                </a:cubicBezTo>
                <a:cubicBezTo>
                  <a:pt x="4238678" y="2697477"/>
                  <a:pt x="4257609" y="2714388"/>
                  <a:pt x="4281673" y="2726672"/>
                </a:cubicBezTo>
                <a:cubicBezTo>
                  <a:pt x="4305736" y="2738956"/>
                  <a:pt x="4333417" y="2745098"/>
                  <a:pt x="4364716" y="2745098"/>
                </a:cubicBezTo>
                <a:cubicBezTo>
                  <a:pt x="4396015" y="2745098"/>
                  <a:pt x="4423781" y="2738956"/>
                  <a:pt x="4448013" y="2726672"/>
                </a:cubicBezTo>
                <a:cubicBezTo>
                  <a:pt x="4472244" y="2714388"/>
                  <a:pt x="4491175" y="2697477"/>
                  <a:pt x="4504805" y="2675938"/>
                </a:cubicBezTo>
                <a:cubicBezTo>
                  <a:pt x="4518436" y="2654398"/>
                  <a:pt x="4525251" y="2629662"/>
                  <a:pt x="4525251" y="2601728"/>
                </a:cubicBezTo>
                <a:cubicBezTo>
                  <a:pt x="4525251" y="2573794"/>
                  <a:pt x="4518436" y="2549058"/>
                  <a:pt x="4504805" y="2527519"/>
                </a:cubicBezTo>
                <a:cubicBezTo>
                  <a:pt x="4491175" y="2505980"/>
                  <a:pt x="4472244" y="2489152"/>
                  <a:pt x="4448013" y="2477037"/>
                </a:cubicBezTo>
                <a:cubicBezTo>
                  <a:pt x="4423781" y="2464921"/>
                  <a:pt x="4396015" y="2458863"/>
                  <a:pt x="4364716" y="2458863"/>
                </a:cubicBezTo>
                <a:close/>
                <a:moveTo>
                  <a:pt x="3048581" y="2458863"/>
                </a:moveTo>
                <a:cubicBezTo>
                  <a:pt x="3026032" y="2458863"/>
                  <a:pt x="3005587" y="2464079"/>
                  <a:pt x="2987245" y="2474513"/>
                </a:cubicBezTo>
                <a:cubicBezTo>
                  <a:pt x="2982659" y="2477120"/>
                  <a:pt x="2978310" y="2480055"/>
                  <a:pt x="2974198" y="2483315"/>
                </a:cubicBezTo>
                <a:lnTo>
                  <a:pt x="2965285" y="2491563"/>
                </a:lnTo>
                <a:lnTo>
                  <a:pt x="2965285" y="2463911"/>
                </a:lnTo>
                <a:lnTo>
                  <a:pt x="2856747" y="2463911"/>
                </a:lnTo>
                <a:lnTo>
                  <a:pt x="2856747" y="2740050"/>
                </a:lnTo>
                <a:lnTo>
                  <a:pt x="2970838" y="2740050"/>
                </a:lnTo>
                <a:lnTo>
                  <a:pt x="2970838" y="2610310"/>
                </a:lnTo>
                <a:cubicBezTo>
                  <a:pt x="2970838" y="2596512"/>
                  <a:pt x="2972773" y="2585574"/>
                  <a:pt x="2976643" y="2577497"/>
                </a:cubicBezTo>
                <a:cubicBezTo>
                  <a:pt x="2980513" y="2569419"/>
                  <a:pt x="2985730" y="2563614"/>
                  <a:pt x="2992293" y="2560080"/>
                </a:cubicBezTo>
                <a:cubicBezTo>
                  <a:pt x="2998855" y="2556546"/>
                  <a:pt x="3006007" y="2554780"/>
                  <a:pt x="3013748" y="2554780"/>
                </a:cubicBezTo>
                <a:cubicBezTo>
                  <a:pt x="3024181" y="2554780"/>
                  <a:pt x="3032426" y="2558397"/>
                  <a:pt x="3038484" y="2565633"/>
                </a:cubicBezTo>
                <a:cubicBezTo>
                  <a:pt x="3044542" y="2572869"/>
                  <a:pt x="3047571" y="2585069"/>
                  <a:pt x="3047571" y="2602233"/>
                </a:cubicBezTo>
                <a:lnTo>
                  <a:pt x="3047571" y="2740050"/>
                </a:lnTo>
                <a:lnTo>
                  <a:pt x="3161661" y="2740050"/>
                </a:lnTo>
                <a:lnTo>
                  <a:pt x="3161661" y="2582545"/>
                </a:lnTo>
                <a:cubicBezTo>
                  <a:pt x="3161661" y="2553601"/>
                  <a:pt x="3156697" y="2530043"/>
                  <a:pt x="3146769" y="2511869"/>
                </a:cubicBezTo>
                <a:cubicBezTo>
                  <a:pt x="3136841" y="2493696"/>
                  <a:pt x="3123295" y="2480318"/>
                  <a:pt x="3106130" y="2471736"/>
                </a:cubicBezTo>
                <a:cubicBezTo>
                  <a:pt x="3088966" y="2463154"/>
                  <a:pt x="3069784" y="2458863"/>
                  <a:pt x="3048581" y="2458863"/>
                </a:cubicBezTo>
                <a:close/>
                <a:moveTo>
                  <a:pt x="2656579" y="2458863"/>
                </a:moveTo>
                <a:cubicBezTo>
                  <a:pt x="2635040" y="2458863"/>
                  <a:pt x="2612996" y="2461555"/>
                  <a:pt x="2590447" y="2466940"/>
                </a:cubicBezTo>
                <a:cubicBezTo>
                  <a:pt x="2567899" y="2472325"/>
                  <a:pt x="2548547" y="2480065"/>
                  <a:pt x="2532392" y="2490162"/>
                </a:cubicBezTo>
                <a:lnTo>
                  <a:pt x="2568740" y="2565381"/>
                </a:lnTo>
                <a:cubicBezTo>
                  <a:pt x="2577826" y="2558650"/>
                  <a:pt x="2588764" y="2553349"/>
                  <a:pt x="2601553" y="2549479"/>
                </a:cubicBezTo>
                <a:cubicBezTo>
                  <a:pt x="2614342" y="2545609"/>
                  <a:pt x="2626963" y="2543673"/>
                  <a:pt x="2639415" y="2543673"/>
                </a:cubicBezTo>
                <a:cubicBezTo>
                  <a:pt x="2657925" y="2543673"/>
                  <a:pt x="2671303" y="2547207"/>
                  <a:pt x="2679549" y="2554275"/>
                </a:cubicBezTo>
                <a:cubicBezTo>
                  <a:pt x="2683671" y="2557808"/>
                  <a:pt x="2686764" y="2562141"/>
                  <a:pt x="2688825" y="2567274"/>
                </a:cubicBezTo>
                <a:lnTo>
                  <a:pt x="2690338" y="2575982"/>
                </a:lnTo>
                <a:lnTo>
                  <a:pt x="2645473" y="2575982"/>
                </a:lnTo>
                <a:cubicBezTo>
                  <a:pt x="2616866" y="2575982"/>
                  <a:pt x="2593223" y="2579179"/>
                  <a:pt x="2574545" y="2585574"/>
                </a:cubicBezTo>
                <a:cubicBezTo>
                  <a:pt x="2555867" y="2591968"/>
                  <a:pt x="2541984" y="2601392"/>
                  <a:pt x="2532897" y="2613844"/>
                </a:cubicBezTo>
                <a:cubicBezTo>
                  <a:pt x="2523810" y="2626296"/>
                  <a:pt x="2519267" y="2641441"/>
                  <a:pt x="2519267" y="2659278"/>
                </a:cubicBezTo>
                <a:cubicBezTo>
                  <a:pt x="2519267" y="2675096"/>
                  <a:pt x="2523137" y="2689483"/>
                  <a:pt x="2530878" y="2702441"/>
                </a:cubicBezTo>
                <a:cubicBezTo>
                  <a:pt x="2538618" y="2715398"/>
                  <a:pt x="2550062" y="2725747"/>
                  <a:pt x="2565206" y="2733488"/>
                </a:cubicBezTo>
                <a:cubicBezTo>
                  <a:pt x="2580350" y="2741228"/>
                  <a:pt x="2599197" y="2745098"/>
                  <a:pt x="2621746" y="2745098"/>
                </a:cubicBezTo>
                <a:cubicBezTo>
                  <a:pt x="2645641" y="2745098"/>
                  <a:pt x="2664657" y="2740050"/>
                  <a:pt x="2678791" y="2729954"/>
                </a:cubicBezTo>
                <a:cubicBezTo>
                  <a:pt x="2685859" y="2724905"/>
                  <a:pt x="2691707" y="2718554"/>
                  <a:pt x="2696334" y="2710896"/>
                </a:cubicBezTo>
                <a:lnTo>
                  <a:pt x="2699994" y="2703328"/>
                </a:lnTo>
                <a:lnTo>
                  <a:pt x="2699994" y="2740050"/>
                </a:lnTo>
                <a:lnTo>
                  <a:pt x="2806007" y="2740050"/>
                </a:lnTo>
                <a:lnTo>
                  <a:pt x="2806007" y="2591632"/>
                </a:lnTo>
                <a:cubicBezTo>
                  <a:pt x="2806007" y="2545525"/>
                  <a:pt x="2792966" y="2511869"/>
                  <a:pt x="2766883" y="2490667"/>
                </a:cubicBezTo>
                <a:cubicBezTo>
                  <a:pt x="2740801" y="2469464"/>
                  <a:pt x="2704033" y="2458863"/>
                  <a:pt x="2656579" y="2458863"/>
                </a:cubicBezTo>
                <a:close/>
                <a:moveTo>
                  <a:pt x="2188978" y="2458863"/>
                </a:moveTo>
                <a:cubicBezTo>
                  <a:pt x="2159362" y="2458863"/>
                  <a:pt x="2132690" y="2464921"/>
                  <a:pt x="2108963" y="2477037"/>
                </a:cubicBezTo>
                <a:cubicBezTo>
                  <a:pt x="2085237" y="2489152"/>
                  <a:pt x="2066558" y="2505980"/>
                  <a:pt x="2052928" y="2527519"/>
                </a:cubicBezTo>
                <a:cubicBezTo>
                  <a:pt x="2039297" y="2549058"/>
                  <a:pt x="2032482" y="2573794"/>
                  <a:pt x="2032482" y="2601728"/>
                </a:cubicBezTo>
                <a:cubicBezTo>
                  <a:pt x="2032482" y="2628989"/>
                  <a:pt x="2039381" y="2653473"/>
                  <a:pt x="2053180" y="2675180"/>
                </a:cubicBezTo>
                <a:cubicBezTo>
                  <a:pt x="2066979" y="2696888"/>
                  <a:pt x="2086415" y="2713968"/>
                  <a:pt x="2111487" y="2726420"/>
                </a:cubicBezTo>
                <a:cubicBezTo>
                  <a:pt x="2136560" y="2738872"/>
                  <a:pt x="2165924" y="2745098"/>
                  <a:pt x="2199579" y="2745098"/>
                </a:cubicBezTo>
                <a:cubicBezTo>
                  <a:pt x="2227176" y="2745098"/>
                  <a:pt x="2250819" y="2741312"/>
                  <a:pt x="2270507" y="2733740"/>
                </a:cubicBezTo>
                <a:cubicBezTo>
                  <a:pt x="2290195" y="2726167"/>
                  <a:pt x="2306770" y="2715146"/>
                  <a:pt x="2320232" y="2700674"/>
                </a:cubicBezTo>
                <a:lnTo>
                  <a:pt x="2260663" y="2640600"/>
                </a:lnTo>
                <a:cubicBezTo>
                  <a:pt x="2251576" y="2647331"/>
                  <a:pt x="2242910" y="2652379"/>
                  <a:pt x="2234665" y="2655745"/>
                </a:cubicBezTo>
                <a:cubicBezTo>
                  <a:pt x="2226419" y="2659110"/>
                  <a:pt x="2215902" y="2660793"/>
                  <a:pt x="2203113" y="2660793"/>
                </a:cubicBezTo>
                <a:cubicBezTo>
                  <a:pt x="2190661" y="2660793"/>
                  <a:pt x="2180059" y="2658689"/>
                  <a:pt x="2171309" y="2654482"/>
                </a:cubicBezTo>
                <a:cubicBezTo>
                  <a:pt x="2162559" y="2650276"/>
                  <a:pt x="2155828" y="2643965"/>
                  <a:pt x="2151116" y="2635552"/>
                </a:cubicBezTo>
                <a:lnTo>
                  <a:pt x="2148418" y="2628484"/>
                </a:lnTo>
                <a:lnTo>
                  <a:pt x="2339416" y="2628484"/>
                </a:lnTo>
                <a:cubicBezTo>
                  <a:pt x="2339752" y="2624446"/>
                  <a:pt x="2340089" y="2619986"/>
                  <a:pt x="2340426" y="2615106"/>
                </a:cubicBezTo>
                <a:cubicBezTo>
                  <a:pt x="2340762" y="2610226"/>
                  <a:pt x="2340931" y="2605767"/>
                  <a:pt x="2340931" y="2601728"/>
                </a:cubicBezTo>
                <a:cubicBezTo>
                  <a:pt x="2340931" y="2570429"/>
                  <a:pt x="2333947" y="2544178"/>
                  <a:pt x="2319980" y="2522976"/>
                </a:cubicBezTo>
                <a:cubicBezTo>
                  <a:pt x="2306013" y="2501773"/>
                  <a:pt x="2287503" y="2485787"/>
                  <a:pt x="2264449" y="2475017"/>
                </a:cubicBezTo>
                <a:cubicBezTo>
                  <a:pt x="2241396" y="2464248"/>
                  <a:pt x="2216238" y="2458863"/>
                  <a:pt x="2188978" y="2458863"/>
                </a:cubicBezTo>
                <a:close/>
                <a:moveTo>
                  <a:pt x="1881216" y="2458863"/>
                </a:moveTo>
                <a:cubicBezTo>
                  <a:pt x="1849580" y="2458863"/>
                  <a:pt x="1821478" y="2464921"/>
                  <a:pt x="1796910" y="2477037"/>
                </a:cubicBezTo>
                <a:cubicBezTo>
                  <a:pt x="1772342" y="2489152"/>
                  <a:pt x="1753074" y="2505980"/>
                  <a:pt x="1739107" y="2527519"/>
                </a:cubicBezTo>
                <a:cubicBezTo>
                  <a:pt x="1725141" y="2549058"/>
                  <a:pt x="1718157" y="2573794"/>
                  <a:pt x="1718157" y="2601728"/>
                </a:cubicBezTo>
                <a:cubicBezTo>
                  <a:pt x="1718157" y="2629662"/>
                  <a:pt x="1725141" y="2654482"/>
                  <a:pt x="1739107" y="2676190"/>
                </a:cubicBezTo>
                <a:cubicBezTo>
                  <a:pt x="1753074" y="2697897"/>
                  <a:pt x="1772342" y="2714809"/>
                  <a:pt x="1796910" y="2726925"/>
                </a:cubicBezTo>
                <a:cubicBezTo>
                  <a:pt x="1821478" y="2739041"/>
                  <a:pt x="1849580" y="2745098"/>
                  <a:pt x="1881216" y="2745098"/>
                </a:cubicBezTo>
                <a:cubicBezTo>
                  <a:pt x="1914871" y="2745098"/>
                  <a:pt x="1943646" y="2737863"/>
                  <a:pt x="1967541" y="2723391"/>
                </a:cubicBezTo>
                <a:cubicBezTo>
                  <a:pt x="1991436" y="2708919"/>
                  <a:pt x="2007927" y="2688895"/>
                  <a:pt x="2017014" y="2663317"/>
                </a:cubicBezTo>
                <a:lnTo>
                  <a:pt x="1928669" y="2619902"/>
                </a:lnTo>
                <a:cubicBezTo>
                  <a:pt x="1922948" y="2632691"/>
                  <a:pt x="1915965" y="2641946"/>
                  <a:pt x="1907719" y="2647667"/>
                </a:cubicBezTo>
                <a:cubicBezTo>
                  <a:pt x="1899473" y="2653389"/>
                  <a:pt x="1890471" y="2656249"/>
                  <a:pt x="1880711" y="2656249"/>
                </a:cubicBezTo>
                <a:cubicBezTo>
                  <a:pt x="1872297" y="2656249"/>
                  <a:pt x="1864472" y="2654230"/>
                  <a:pt x="1857236" y="2650191"/>
                </a:cubicBezTo>
                <a:cubicBezTo>
                  <a:pt x="1850001" y="2646153"/>
                  <a:pt x="1844279" y="2640095"/>
                  <a:pt x="1840072" y="2632018"/>
                </a:cubicBezTo>
                <a:cubicBezTo>
                  <a:pt x="1835866" y="2623940"/>
                  <a:pt x="1833762" y="2613844"/>
                  <a:pt x="1833762" y="2601728"/>
                </a:cubicBezTo>
                <a:cubicBezTo>
                  <a:pt x="1833762" y="2589613"/>
                  <a:pt x="1835866" y="2579600"/>
                  <a:pt x="1840072" y="2571692"/>
                </a:cubicBezTo>
                <a:cubicBezTo>
                  <a:pt x="1844279" y="2563783"/>
                  <a:pt x="1850001" y="2557808"/>
                  <a:pt x="1857236" y="2553770"/>
                </a:cubicBezTo>
                <a:cubicBezTo>
                  <a:pt x="1864472" y="2549731"/>
                  <a:pt x="1872297" y="2547712"/>
                  <a:pt x="1880711" y="2547712"/>
                </a:cubicBezTo>
                <a:cubicBezTo>
                  <a:pt x="1890471" y="2547712"/>
                  <a:pt x="1899473" y="2550573"/>
                  <a:pt x="1907719" y="2556294"/>
                </a:cubicBezTo>
                <a:cubicBezTo>
                  <a:pt x="1915965" y="2562016"/>
                  <a:pt x="1922948" y="2571271"/>
                  <a:pt x="1928669" y="2584059"/>
                </a:cubicBezTo>
                <a:lnTo>
                  <a:pt x="2017014" y="2540644"/>
                </a:lnTo>
                <a:cubicBezTo>
                  <a:pt x="2007927" y="2515067"/>
                  <a:pt x="1991436" y="2495042"/>
                  <a:pt x="1967541" y="2480570"/>
                </a:cubicBezTo>
                <a:cubicBezTo>
                  <a:pt x="1943646" y="2466098"/>
                  <a:pt x="1914871" y="2458863"/>
                  <a:pt x="1881216" y="2458863"/>
                </a:cubicBezTo>
                <a:close/>
                <a:moveTo>
                  <a:pt x="1711614" y="2458863"/>
                </a:moveTo>
                <a:cubicBezTo>
                  <a:pt x="1685699" y="2458863"/>
                  <a:pt x="1663487" y="2464248"/>
                  <a:pt x="1644977" y="2475017"/>
                </a:cubicBezTo>
                <a:cubicBezTo>
                  <a:pt x="1640349" y="2477709"/>
                  <a:pt x="1636037" y="2480739"/>
                  <a:pt x="1632041" y="2484104"/>
                </a:cubicBezTo>
                <a:lnTo>
                  <a:pt x="1622259" y="2493941"/>
                </a:lnTo>
                <a:lnTo>
                  <a:pt x="1622259" y="2463911"/>
                </a:lnTo>
                <a:lnTo>
                  <a:pt x="1513722" y="2463911"/>
                </a:lnTo>
                <a:lnTo>
                  <a:pt x="1513722" y="2740050"/>
                </a:lnTo>
                <a:lnTo>
                  <a:pt x="1627813" y="2740050"/>
                </a:lnTo>
                <a:lnTo>
                  <a:pt x="1627813" y="2617378"/>
                </a:lnTo>
                <a:cubicBezTo>
                  <a:pt x="1627813" y="2595502"/>
                  <a:pt x="1633281" y="2580105"/>
                  <a:pt x="1644220" y="2571186"/>
                </a:cubicBezTo>
                <a:cubicBezTo>
                  <a:pt x="1655157" y="2562268"/>
                  <a:pt x="1669208" y="2557808"/>
                  <a:pt x="1686372" y="2557808"/>
                </a:cubicBezTo>
                <a:cubicBezTo>
                  <a:pt x="1690411" y="2557808"/>
                  <a:pt x="1694365" y="2557977"/>
                  <a:pt x="1698236" y="2558313"/>
                </a:cubicBezTo>
                <a:cubicBezTo>
                  <a:pt x="1702106" y="2558650"/>
                  <a:pt x="1706565" y="2559155"/>
                  <a:pt x="1711614" y="2559828"/>
                </a:cubicBezTo>
                <a:close/>
                <a:moveTo>
                  <a:pt x="1316717" y="2458863"/>
                </a:moveTo>
                <a:cubicBezTo>
                  <a:pt x="1285417" y="2458863"/>
                  <a:pt x="1257736" y="2464921"/>
                  <a:pt x="1233673" y="2477037"/>
                </a:cubicBezTo>
                <a:cubicBezTo>
                  <a:pt x="1209610" y="2489152"/>
                  <a:pt x="1190679" y="2505980"/>
                  <a:pt x="1176880" y="2527519"/>
                </a:cubicBezTo>
                <a:cubicBezTo>
                  <a:pt x="1163081" y="2549058"/>
                  <a:pt x="1156182" y="2573794"/>
                  <a:pt x="1156182" y="2601728"/>
                </a:cubicBezTo>
                <a:cubicBezTo>
                  <a:pt x="1156182" y="2629662"/>
                  <a:pt x="1163081" y="2654398"/>
                  <a:pt x="1176880" y="2675938"/>
                </a:cubicBezTo>
                <a:cubicBezTo>
                  <a:pt x="1190679" y="2697477"/>
                  <a:pt x="1209610" y="2714388"/>
                  <a:pt x="1233673" y="2726672"/>
                </a:cubicBezTo>
                <a:cubicBezTo>
                  <a:pt x="1257736" y="2738956"/>
                  <a:pt x="1285417" y="2745098"/>
                  <a:pt x="1316717" y="2745098"/>
                </a:cubicBezTo>
                <a:cubicBezTo>
                  <a:pt x="1348016" y="2745098"/>
                  <a:pt x="1375781" y="2738956"/>
                  <a:pt x="1400013" y="2726672"/>
                </a:cubicBezTo>
                <a:cubicBezTo>
                  <a:pt x="1424244" y="2714388"/>
                  <a:pt x="1443175" y="2697477"/>
                  <a:pt x="1456806" y="2675938"/>
                </a:cubicBezTo>
                <a:cubicBezTo>
                  <a:pt x="1470436" y="2654398"/>
                  <a:pt x="1477251" y="2629662"/>
                  <a:pt x="1477251" y="2601728"/>
                </a:cubicBezTo>
                <a:cubicBezTo>
                  <a:pt x="1477251" y="2573794"/>
                  <a:pt x="1470436" y="2549058"/>
                  <a:pt x="1456806" y="2527519"/>
                </a:cubicBezTo>
                <a:cubicBezTo>
                  <a:pt x="1443175" y="2505980"/>
                  <a:pt x="1424244" y="2489152"/>
                  <a:pt x="1400013" y="2477037"/>
                </a:cubicBezTo>
                <a:cubicBezTo>
                  <a:pt x="1375781" y="2464921"/>
                  <a:pt x="1348016" y="2458863"/>
                  <a:pt x="1316717" y="2458863"/>
                </a:cubicBezTo>
                <a:close/>
                <a:moveTo>
                  <a:pt x="4574343" y="2401818"/>
                </a:moveTo>
                <a:lnTo>
                  <a:pt x="4574343" y="2479056"/>
                </a:lnTo>
                <a:lnTo>
                  <a:pt x="4536481" y="2479056"/>
                </a:lnTo>
                <a:lnTo>
                  <a:pt x="4536481" y="2562352"/>
                </a:lnTo>
                <a:lnTo>
                  <a:pt x="4574343" y="2562352"/>
                </a:lnTo>
                <a:lnTo>
                  <a:pt x="4574343" y="2633028"/>
                </a:lnTo>
                <a:cubicBezTo>
                  <a:pt x="4574342" y="2671058"/>
                  <a:pt x="4584944" y="2699244"/>
                  <a:pt x="4606146" y="2717585"/>
                </a:cubicBezTo>
                <a:cubicBezTo>
                  <a:pt x="4627349" y="2735928"/>
                  <a:pt x="4656965" y="2745098"/>
                  <a:pt x="4694996" y="2745098"/>
                </a:cubicBezTo>
                <a:cubicBezTo>
                  <a:pt x="4708457" y="2745098"/>
                  <a:pt x="4721330" y="2743921"/>
                  <a:pt x="4733615" y="2741565"/>
                </a:cubicBezTo>
                <a:cubicBezTo>
                  <a:pt x="4745899" y="2739209"/>
                  <a:pt x="4756416" y="2735507"/>
                  <a:pt x="4765167" y="2730459"/>
                </a:cubicBezTo>
                <a:lnTo>
                  <a:pt x="4737906" y="2651201"/>
                </a:lnTo>
                <a:cubicBezTo>
                  <a:pt x="4730502" y="2656249"/>
                  <a:pt x="4721920" y="2658774"/>
                  <a:pt x="4712160" y="2658774"/>
                </a:cubicBezTo>
                <a:cubicBezTo>
                  <a:pt x="4705429" y="2658774"/>
                  <a:pt x="4699792" y="2656418"/>
                  <a:pt x="4695248" y="2651706"/>
                </a:cubicBezTo>
                <a:cubicBezTo>
                  <a:pt x="4690705" y="2646994"/>
                  <a:pt x="4688433" y="2640431"/>
                  <a:pt x="4688433" y="2632018"/>
                </a:cubicBezTo>
                <a:lnTo>
                  <a:pt x="4688433" y="2562352"/>
                </a:lnTo>
                <a:lnTo>
                  <a:pt x="4744973" y="2562352"/>
                </a:lnTo>
                <a:lnTo>
                  <a:pt x="4744973" y="2479056"/>
                </a:lnTo>
                <a:lnTo>
                  <a:pt x="4688433" y="2479056"/>
                </a:lnTo>
                <a:lnTo>
                  <a:pt x="4688433" y="2401818"/>
                </a:lnTo>
                <a:close/>
                <a:moveTo>
                  <a:pt x="3736581" y="2386673"/>
                </a:moveTo>
                <a:lnTo>
                  <a:pt x="3736581" y="2740050"/>
                </a:lnTo>
                <a:lnTo>
                  <a:pt x="3845118" y="2740050"/>
                </a:lnTo>
                <a:lnTo>
                  <a:pt x="3845118" y="2584445"/>
                </a:lnTo>
                <a:lnTo>
                  <a:pt x="3921852" y="2708246"/>
                </a:lnTo>
                <a:lnTo>
                  <a:pt x="3974353" y="2708246"/>
                </a:lnTo>
                <a:lnTo>
                  <a:pt x="4051239" y="2578863"/>
                </a:lnTo>
                <a:lnTo>
                  <a:pt x="4052096" y="2740050"/>
                </a:lnTo>
                <a:lnTo>
                  <a:pt x="4160634" y="2740050"/>
                </a:lnTo>
                <a:lnTo>
                  <a:pt x="4159624" y="2386673"/>
                </a:lnTo>
                <a:lnTo>
                  <a:pt x="4061688" y="2386673"/>
                </a:lnTo>
                <a:lnTo>
                  <a:pt x="3949748" y="2574748"/>
                </a:lnTo>
                <a:lnTo>
                  <a:pt x="3834517" y="2386673"/>
                </a:lnTo>
                <a:close/>
                <a:moveTo>
                  <a:pt x="850506" y="2386673"/>
                </a:moveTo>
                <a:lnTo>
                  <a:pt x="850506" y="2740050"/>
                </a:lnTo>
                <a:lnTo>
                  <a:pt x="969645" y="2740050"/>
                </a:lnTo>
                <a:lnTo>
                  <a:pt x="969645" y="2626970"/>
                </a:lnTo>
                <a:lnTo>
                  <a:pt x="1117054" y="2626970"/>
                </a:lnTo>
                <a:lnTo>
                  <a:pt x="1117054" y="2537110"/>
                </a:lnTo>
                <a:lnTo>
                  <a:pt x="969645" y="2537110"/>
                </a:lnTo>
                <a:lnTo>
                  <a:pt x="969645" y="2476531"/>
                </a:lnTo>
                <a:lnTo>
                  <a:pt x="1137751" y="2476531"/>
                </a:lnTo>
                <a:lnTo>
                  <a:pt x="1137751" y="2386673"/>
                </a:lnTo>
                <a:close/>
                <a:moveTo>
                  <a:pt x="3410026" y="2365470"/>
                </a:moveTo>
                <a:lnTo>
                  <a:pt x="3410026" y="2482766"/>
                </a:lnTo>
                <a:lnTo>
                  <a:pt x="3399424" y="2474260"/>
                </a:lnTo>
                <a:cubicBezTo>
                  <a:pt x="3383943" y="2463995"/>
                  <a:pt x="3364087" y="2458863"/>
                  <a:pt x="3339855" y="2458863"/>
                </a:cubicBezTo>
                <a:cubicBezTo>
                  <a:pt x="3315960" y="2458863"/>
                  <a:pt x="3293832" y="2464584"/>
                  <a:pt x="3273470" y="2476027"/>
                </a:cubicBezTo>
                <a:cubicBezTo>
                  <a:pt x="3253109" y="2487470"/>
                  <a:pt x="3236870" y="2503876"/>
                  <a:pt x="3224755" y="2525247"/>
                </a:cubicBezTo>
                <a:cubicBezTo>
                  <a:pt x="3212639" y="2546618"/>
                  <a:pt x="3206581" y="2572112"/>
                  <a:pt x="3206581" y="2601728"/>
                </a:cubicBezTo>
                <a:cubicBezTo>
                  <a:pt x="3206581" y="2631345"/>
                  <a:pt x="3212639" y="2656838"/>
                  <a:pt x="3224755" y="2678209"/>
                </a:cubicBezTo>
                <a:cubicBezTo>
                  <a:pt x="3236870" y="2699580"/>
                  <a:pt x="3253109" y="2716071"/>
                  <a:pt x="3273470" y="2727682"/>
                </a:cubicBezTo>
                <a:cubicBezTo>
                  <a:pt x="3293832" y="2739293"/>
                  <a:pt x="3315960" y="2745098"/>
                  <a:pt x="3339855" y="2745098"/>
                </a:cubicBezTo>
                <a:cubicBezTo>
                  <a:pt x="3365433" y="2745098"/>
                  <a:pt x="3385878" y="2740050"/>
                  <a:pt x="3401191" y="2729954"/>
                </a:cubicBezTo>
                <a:cubicBezTo>
                  <a:pt x="3405019" y="2727430"/>
                  <a:pt x="3408585" y="2724559"/>
                  <a:pt x="3411887" y="2721340"/>
                </a:cubicBezTo>
                <a:lnTo>
                  <a:pt x="3415579" y="2717010"/>
                </a:lnTo>
                <a:lnTo>
                  <a:pt x="3415579" y="2740050"/>
                </a:lnTo>
                <a:lnTo>
                  <a:pt x="3524116" y="2740050"/>
                </a:lnTo>
                <a:lnTo>
                  <a:pt x="3524116" y="2365470"/>
                </a:lnTo>
                <a:close/>
                <a:moveTo>
                  <a:pt x="4847367" y="2325589"/>
                </a:moveTo>
                <a:cubicBezTo>
                  <a:pt x="4826501" y="2325589"/>
                  <a:pt x="4809842" y="2331142"/>
                  <a:pt x="4797390" y="2342248"/>
                </a:cubicBezTo>
                <a:cubicBezTo>
                  <a:pt x="4784937" y="2353354"/>
                  <a:pt x="4778711" y="2367153"/>
                  <a:pt x="4778711" y="2383644"/>
                </a:cubicBezTo>
                <a:cubicBezTo>
                  <a:pt x="4778711" y="2400135"/>
                  <a:pt x="4784937" y="2413933"/>
                  <a:pt x="4797390" y="2425040"/>
                </a:cubicBezTo>
                <a:cubicBezTo>
                  <a:pt x="4809842" y="2436145"/>
                  <a:pt x="4826501" y="2441699"/>
                  <a:pt x="4847367" y="2441699"/>
                </a:cubicBezTo>
                <a:cubicBezTo>
                  <a:pt x="4868233" y="2441699"/>
                  <a:pt x="4884892" y="2436062"/>
                  <a:pt x="4897345" y="2424787"/>
                </a:cubicBezTo>
                <a:cubicBezTo>
                  <a:pt x="4909797" y="2413512"/>
                  <a:pt x="4916024" y="2399125"/>
                  <a:pt x="4916024" y="2381624"/>
                </a:cubicBezTo>
                <a:cubicBezTo>
                  <a:pt x="4916024" y="2365133"/>
                  <a:pt x="4909797" y="2351672"/>
                  <a:pt x="4897345" y="2341238"/>
                </a:cubicBezTo>
                <a:cubicBezTo>
                  <a:pt x="4884892" y="2330806"/>
                  <a:pt x="4868233" y="2325589"/>
                  <a:pt x="4847367" y="2325589"/>
                </a:cubicBezTo>
                <a:close/>
                <a:moveTo>
                  <a:pt x="0" y="0"/>
                </a:moveTo>
                <a:lnTo>
                  <a:pt x="6439300" y="0"/>
                </a:lnTo>
                <a:lnTo>
                  <a:pt x="6439300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2981B-BAF2-FE8F-4862-71B3BCD23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99" y="-3043422"/>
            <a:ext cx="4394201" cy="29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1.66667E-6 0.6930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6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442772F-3EC3-8D00-1290-F6135DD964C8}"/>
              </a:ext>
            </a:extLst>
          </p:cNvPr>
          <p:cNvGrpSpPr/>
          <p:nvPr/>
        </p:nvGrpSpPr>
        <p:grpSpPr>
          <a:xfrm>
            <a:off x="9113586" y="0"/>
            <a:ext cx="3351295" cy="6858000"/>
            <a:chOff x="9150097" y="0"/>
            <a:chExt cx="335129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0B123E-7835-04B4-A820-0134DA9D18E1}"/>
                </a:ext>
              </a:extLst>
            </p:cNvPr>
            <p:cNvSpPr/>
            <p:nvPr/>
          </p:nvSpPr>
          <p:spPr>
            <a:xfrm>
              <a:off x="9150097" y="0"/>
              <a:ext cx="3351295" cy="6858000"/>
            </a:xfrm>
            <a:custGeom>
              <a:avLst/>
              <a:gdLst>
                <a:gd name="connsiteX0" fmla="*/ 0 w 3351295"/>
                <a:gd name="connsiteY0" fmla="*/ 0 h 6858000"/>
                <a:gd name="connsiteX1" fmla="*/ 3066287 w 3351295"/>
                <a:gd name="connsiteY1" fmla="*/ 0 h 6858000"/>
                <a:gd name="connsiteX2" fmla="*/ 3066287 w 3351295"/>
                <a:gd name="connsiteY2" fmla="*/ 483920 h 6858000"/>
                <a:gd name="connsiteX3" fmla="*/ 3351295 w 3351295"/>
                <a:gd name="connsiteY3" fmla="*/ 760021 h 6858000"/>
                <a:gd name="connsiteX4" fmla="*/ 3066287 w 3351295"/>
                <a:gd name="connsiteY4" fmla="*/ 1036122 h 6858000"/>
                <a:gd name="connsiteX5" fmla="*/ 3066287 w 3351295"/>
                <a:gd name="connsiteY5" fmla="*/ 6858000 h 6858000"/>
                <a:gd name="connsiteX6" fmla="*/ 0 w 335129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1295" h="6858000">
                  <a:moveTo>
                    <a:pt x="0" y="0"/>
                  </a:moveTo>
                  <a:lnTo>
                    <a:pt x="3066287" y="0"/>
                  </a:lnTo>
                  <a:lnTo>
                    <a:pt x="3066287" y="483920"/>
                  </a:lnTo>
                  <a:lnTo>
                    <a:pt x="3351295" y="760021"/>
                  </a:lnTo>
                  <a:lnTo>
                    <a:pt x="3066287" y="1036122"/>
                  </a:lnTo>
                  <a:lnTo>
                    <a:pt x="306628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C59A46-CFCD-62DF-3928-BE4CE00D1679}"/>
                </a:ext>
              </a:extLst>
            </p:cNvPr>
            <p:cNvSpPr txBox="1"/>
            <p:nvPr/>
          </p:nvSpPr>
          <p:spPr>
            <a:xfrm>
              <a:off x="9914629" y="356260"/>
              <a:ext cx="1561605" cy="2400657"/>
            </a:xfrm>
            <a:prstGeom prst="rect">
              <a:avLst/>
            </a:prstGeom>
            <a:noFill/>
            <a:effectLst>
              <a:innerShdw blurRad="127000" dist="508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95877E-BD38-ACBD-C98B-014B8BEF15A7}"/>
                </a:ext>
              </a:extLst>
            </p:cNvPr>
            <p:cNvSpPr txBox="1"/>
            <p:nvPr/>
          </p:nvSpPr>
          <p:spPr>
            <a:xfrm>
              <a:off x="9443697" y="4307186"/>
              <a:ext cx="2363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Abstraction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C186AE-B306-7790-2744-92A6318C418A}"/>
              </a:ext>
            </a:extLst>
          </p:cNvPr>
          <p:cNvGrpSpPr/>
          <p:nvPr/>
        </p:nvGrpSpPr>
        <p:grpSpPr>
          <a:xfrm>
            <a:off x="6071681" y="0"/>
            <a:ext cx="3339104" cy="6858000"/>
            <a:chOff x="6108192" y="0"/>
            <a:chExt cx="3339104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D35BD4-E8B2-9F72-9FB8-962F986DDC24}"/>
                </a:ext>
              </a:extLst>
            </p:cNvPr>
            <p:cNvSpPr/>
            <p:nvPr/>
          </p:nvSpPr>
          <p:spPr>
            <a:xfrm>
              <a:off x="6108192" y="0"/>
              <a:ext cx="3339104" cy="6858000"/>
            </a:xfrm>
            <a:custGeom>
              <a:avLst/>
              <a:gdLst>
                <a:gd name="connsiteX0" fmla="*/ 0 w 3339104"/>
                <a:gd name="connsiteY0" fmla="*/ 0 h 6858000"/>
                <a:gd name="connsiteX1" fmla="*/ 3054096 w 3339104"/>
                <a:gd name="connsiteY1" fmla="*/ 0 h 6858000"/>
                <a:gd name="connsiteX2" fmla="*/ 3054096 w 3339104"/>
                <a:gd name="connsiteY2" fmla="*/ 483920 h 6858000"/>
                <a:gd name="connsiteX3" fmla="*/ 3339104 w 3339104"/>
                <a:gd name="connsiteY3" fmla="*/ 760021 h 6858000"/>
                <a:gd name="connsiteX4" fmla="*/ 3054096 w 3339104"/>
                <a:gd name="connsiteY4" fmla="*/ 1036122 h 6858000"/>
                <a:gd name="connsiteX5" fmla="*/ 3054096 w 3339104"/>
                <a:gd name="connsiteY5" fmla="*/ 6858000 h 6858000"/>
                <a:gd name="connsiteX6" fmla="*/ 0 w 333910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104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0"/>
                  </a:lnTo>
                  <a:lnTo>
                    <a:pt x="3339104" y="760021"/>
                  </a:lnTo>
                  <a:lnTo>
                    <a:pt x="3054096" y="1036122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5C540A-C076-7BF3-FF45-32B5D7158954}"/>
                </a:ext>
              </a:extLst>
            </p:cNvPr>
            <p:cNvSpPr txBox="1"/>
            <p:nvPr/>
          </p:nvSpPr>
          <p:spPr>
            <a:xfrm>
              <a:off x="6996941" y="48392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9CDDAB-F043-2969-4FDF-CAFEB9FD4338}"/>
                </a:ext>
              </a:extLst>
            </p:cNvPr>
            <p:cNvSpPr txBox="1"/>
            <p:nvPr/>
          </p:nvSpPr>
          <p:spPr>
            <a:xfrm>
              <a:off x="6401790" y="4346442"/>
              <a:ext cx="249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Polymorphism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0F1EC6-4D97-7886-DCA3-0A0338ED509C}"/>
              </a:ext>
            </a:extLst>
          </p:cNvPr>
          <p:cNvGrpSpPr/>
          <p:nvPr/>
        </p:nvGrpSpPr>
        <p:grpSpPr>
          <a:xfrm>
            <a:off x="3028789" y="0"/>
            <a:ext cx="3336490" cy="6858000"/>
            <a:chOff x="3054096" y="0"/>
            <a:chExt cx="3336490" cy="6858000"/>
          </a:xfrm>
          <a:effectLst>
            <a:outerShdw blurRad="127000" dist="50800" dir="5400000" algn="ctr" rotWithShape="0">
              <a:srgbClr val="000000">
                <a:alpha val="50000"/>
              </a:srgbClr>
            </a:outerShdw>
          </a:effectLst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51D684-BDFA-DCC2-616D-BD66F8A83E17}"/>
                </a:ext>
              </a:extLst>
            </p:cNvPr>
            <p:cNvSpPr/>
            <p:nvPr/>
          </p:nvSpPr>
          <p:spPr>
            <a:xfrm>
              <a:off x="3054096" y="0"/>
              <a:ext cx="3336490" cy="6858000"/>
            </a:xfrm>
            <a:custGeom>
              <a:avLst/>
              <a:gdLst>
                <a:gd name="connsiteX0" fmla="*/ 0 w 3336490"/>
                <a:gd name="connsiteY0" fmla="*/ 0 h 6858000"/>
                <a:gd name="connsiteX1" fmla="*/ 3054096 w 3336490"/>
                <a:gd name="connsiteY1" fmla="*/ 0 h 6858000"/>
                <a:gd name="connsiteX2" fmla="*/ 3054096 w 3336490"/>
                <a:gd name="connsiteY2" fmla="*/ 486452 h 6858000"/>
                <a:gd name="connsiteX3" fmla="*/ 3336490 w 3336490"/>
                <a:gd name="connsiteY3" fmla="*/ 760021 h 6858000"/>
                <a:gd name="connsiteX4" fmla="*/ 3054096 w 3336490"/>
                <a:gd name="connsiteY4" fmla="*/ 1033590 h 6858000"/>
                <a:gd name="connsiteX5" fmla="*/ 3054096 w 3336490"/>
                <a:gd name="connsiteY5" fmla="*/ 6858000 h 6858000"/>
                <a:gd name="connsiteX6" fmla="*/ 0 w 333649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0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6452"/>
                  </a:lnTo>
                  <a:lnTo>
                    <a:pt x="3336490" y="760021"/>
                  </a:lnTo>
                  <a:lnTo>
                    <a:pt x="3054096" y="1033590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6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8EEB-9579-A954-571B-B036EDC7A30B}"/>
                </a:ext>
              </a:extLst>
            </p:cNvPr>
            <p:cNvSpPr txBox="1"/>
            <p:nvPr/>
          </p:nvSpPr>
          <p:spPr>
            <a:xfrm>
              <a:off x="3657837" y="356260"/>
              <a:ext cx="15616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1DA85-60F9-5D6F-3580-6F8D1B6935CD}"/>
                </a:ext>
              </a:extLst>
            </p:cNvPr>
            <p:cNvSpPr txBox="1"/>
            <p:nvPr/>
          </p:nvSpPr>
          <p:spPr>
            <a:xfrm>
              <a:off x="3348681" y="4307371"/>
              <a:ext cx="242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Montserrat" pitchFamily="2" charset="0"/>
                </a:rPr>
                <a:t>Inheritance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E3587AB-1374-4D10-1B6C-0F0533BC34D7}"/>
              </a:ext>
            </a:extLst>
          </p:cNvPr>
          <p:cNvGrpSpPr/>
          <p:nvPr/>
        </p:nvGrpSpPr>
        <p:grpSpPr>
          <a:xfrm>
            <a:off x="-13117" y="-285522"/>
            <a:ext cx="13315231" cy="7143522"/>
            <a:chOff x="-13117" y="-285522"/>
            <a:chExt cx="13315231" cy="7143522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E3DA07-E884-3E2F-C688-3EDED6CD49D9}"/>
                </a:ext>
              </a:extLst>
            </p:cNvPr>
            <p:cNvSpPr/>
            <p:nvPr/>
          </p:nvSpPr>
          <p:spPr>
            <a:xfrm>
              <a:off x="-13117" y="0"/>
              <a:ext cx="13315231" cy="6858000"/>
            </a:xfrm>
            <a:custGeom>
              <a:avLst/>
              <a:gdLst>
                <a:gd name="connsiteX0" fmla="*/ 0 w 3336491"/>
                <a:gd name="connsiteY0" fmla="*/ 0 h 6858000"/>
                <a:gd name="connsiteX1" fmla="*/ 3054096 w 3336491"/>
                <a:gd name="connsiteY1" fmla="*/ 0 h 6858000"/>
                <a:gd name="connsiteX2" fmla="*/ 3054096 w 3336491"/>
                <a:gd name="connsiteY2" fmla="*/ 483921 h 6858000"/>
                <a:gd name="connsiteX3" fmla="*/ 3336491 w 3336491"/>
                <a:gd name="connsiteY3" fmla="*/ 754394 h 6858000"/>
                <a:gd name="connsiteX4" fmla="*/ 3054096 w 3336491"/>
                <a:gd name="connsiteY4" fmla="*/ 1024866 h 6858000"/>
                <a:gd name="connsiteX5" fmla="*/ 3054096 w 3336491"/>
                <a:gd name="connsiteY5" fmla="*/ 6858000 h 6858000"/>
                <a:gd name="connsiteX6" fmla="*/ 0 w 3336491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91" h="6858000">
                  <a:moveTo>
                    <a:pt x="0" y="0"/>
                  </a:moveTo>
                  <a:lnTo>
                    <a:pt x="3054096" y="0"/>
                  </a:lnTo>
                  <a:lnTo>
                    <a:pt x="3054096" y="483921"/>
                  </a:lnTo>
                  <a:lnTo>
                    <a:pt x="3336491" y="754394"/>
                  </a:lnTo>
                  <a:lnTo>
                    <a:pt x="3054096" y="1024866"/>
                  </a:lnTo>
                  <a:lnTo>
                    <a:pt x="305409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281AEE-2FF1-E065-0C77-C6565879A516}"/>
                </a:ext>
              </a:extLst>
            </p:cNvPr>
            <p:cNvSpPr txBox="1"/>
            <p:nvPr/>
          </p:nvSpPr>
          <p:spPr>
            <a:xfrm>
              <a:off x="390627" y="-285522"/>
              <a:ext cx="3082742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0" dirty="0">
                  <a:solidFill>
                    <a:srgbClr val="FFFF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CB6B60-8C2A-50B6-1583-3EAC7FEAB41D}"/>
                </a:ext>
              </a:extLst>
            </p:cNvPr>
            <p:cNvSpPr txBox="1"/>
            <p:nvPr/>
          </p:nvSpPr>
          <p:spPr>
            <a:xfrm>
              <a:off x="3581251" y="505827"/>
              <a:ext cx="58784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FFFF"/>
                  </a:solidFill>
                  <a:latin typeface="Montserrat Black" pitchFamily="2" charset="0"/>
                </a:rPr>
                <a:t>Encapsulation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655A12A-E194-9EC6-3A68-B328667F3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20" y="1432971"/>
            <a:ext cx="6439663" cy="478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5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51D684-BDFA-DCC2-616D-BD66F8A83E17}"/>
              </a:ext>
            </a:extLst>
          </p:cNvPr>
          <p:cNvSpPr/>
          <p:nvPr/>
        </p:nvSpPr>
        <p:spPr>
          <a:xfrm>
            <a:off x="0" y="0"/>
            <a:ext cx="13344106" cy="6858000"/>
          </a:xfrm>
          <a:custGeom>
            <a:avLst/>
            <a:gdLst>
              <a:gd name="connsiteX0" fmla="*/ 0 w 3336490"/>
              <a:gd name="connsiteY0" fmla="*/ 0 h 6858000"/>
              <a:gd name="connsiteX1" fmla="*/ 3054096 w 3336490"/>
              <a:gd name="connsiteY1" fmla="*/ 0 h 6858000"/>
              <a:gd name="connsiteX2" fmla="*/ 3054096 w 3336490"/>
              <a:gd name="connsiteY2" fmla="*/ 486452 h 6858000"/>
              <a:gd name="connsiteX3" fmla="*/ 3336490 w 3336490"/>
              <a:gd name="connsiteY3" fmla="*/ 760021 h 6858000"/>
              <a:gd name="connsiteX4" fmla="*/ 3054096 w 3336490"/>
              <a:gd name="connsiteY4" fmla="*/ 1033590 h 6858000"/>
              <a:gd name="connsiteX5" fmla="*/ 3054096 w 3336490"/>
              <a:gd name="connsiteY5" fmla="*/ 6858000 h 6858000"/>
              <a:gd name="connsiteX6" fmla="*/ 0 w 333649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6490" h="6858000">
                <a:moveTo>
                  <a:pt x="0" y="0"/>
                </a:moveTo>
                <a:lnTo>
                  <a:pt x="3054096" y="0"/>
                </a:lnTo>
                <a:lnTo>
                  <a:pt x="3054096" y="486452"/>
                </a:lnTo>
                <a:lnTo>
                  <a:pt x="3336490" y="760021"/>
                </a:lnTo>
                <a:lnTo>
                  <a:pt x="3054096" y="1033590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1AEE-2FF1-E065-0C77-C6565879A516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B6B60-8C2A-50B6-1583-3EAC7FEAB41D}"/>
              </a:ext>
            </a:extLst>
          </p:cNvPr>
          <p:cNvSpPr txBox="1"/>
          <p:nvPr/>
        </p:nvSpPr>
        <p:spPr>
          <a:xfrm>
            <a:off x="3581251" y="505827"/>
            <a:ext cx="372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Inheritance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0A0A73-E834-9DAC-B605-76A0AB524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8" y="2030929"/>
            <a:ext cx="4140335" cy="3186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23F69-53B0-D92C-FFF2-93F860231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53" y="2894701"/>
            <a:ext cx="5129320" cy="13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D35BD4-E8B2-9F72-9FB8-962F986DDC24}"/>
              </a:ext>
            </a:extLst>
          </p:cNvPr>
          <p:cNvSpPr/>
          <p:nvPr/>
        </p:nvSpPr>
        <p:spPr>
          <a:xfrm>
            <a:off x="0" y="0"/>
            <a:ext cx="13359865" cy="6858000"/>
          </a:xfrm>
          <a:custGeom>
            <a:avLst/>
            <a:gdLst>
              <a:gd name="connsiteX0" fmla="*/ 0 w 3339104"/>
              <a:gd name="connsiteY0" fmla="*/ 0 h 6858000"/>
              <a:gd name="connsiteX1" fmla="*/ 3054096 w 3339104"/>
              <a:gd name="connsiteY1" fmla="*/ 0 h 6858000"/>
              <a:gd name="connsiteX2" fmla="*/ 3054096 w 3339104"/>
              <a:gd name="connsiteY2" fmla="*/ 483920 h 6858000"/>
              <a:gd name="connsiteX3" fmla="*/ 3339104 w 3339104"/>
              <a:gd name="connsiteY3" fmla="*/ 760021 h 6858000"/>
              <a:gd name="connsiteX4" fmla="*/ 3054096 w 3339104"/>
              <a:gd name="connsiteY4" fmla="*/ 1036122 h 6858000"/>
              <a:gd name="connsiteX5" fmla="*/ 3054096 w 3339104"/>
              <a:gd name="connsiteY5" fmla="*/ 6858000 h 6858000"/>
              <a:gd name="connsiteX6" fmla="*/ 0 w 33391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04" h="6858000">
                <a:moveTo>
                  <a:pt x="0" y="0"/>
                </a:moveTo>
                <a:lnTo>
                  <a:pt x="3054096" y="0"/>
                </a:lnTo>
                <a:lnTo>
                  <a:pt x="3054096" y="483920"/>
                </a:lnTo>
                <a:lnTo>
                  <a:pt x="3339104" y="760021"/>
                </a:lnTo>
                <a:lnTo>
                  <a:pt x="3054096" y="1036122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0E43C-C3DF-7B46-030F-872EE84396C0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0C156-50B5-7F76-4EEE-B6F2EC205183}"/>
              </a:ext>
            </a:extLst>
          </p:cNvPr>
          <p:cNvSpPr txBox="1"/>
          <p:nvPr/>
        </p:nvSpPr>
        <p:spPr>
          <a:xfrm>
            <a:off x="3581251" y="505827"/>
            <a:ext cx="4224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Polymorphism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5B27F-0524-B673-3BA8-07F1F6FD4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01" y="1313971"/>
            <a:ext cx="6889586" cy="2115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FC510-65F4-4C49-9B72-DC637B59B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01" y="4036279"/>
            <a:ext cx="6889586" cy="22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7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8D35BD4-E8B2-9F72-9FB8-962F986DDC24}"/>
              </a:ext>
            </a:extLst>
          </p:cNvPr>
          <p:cNvSpPr/>
          <p:nvPr/>
        </p:nvSpPr>
        <p:spPr>
          <a:xfrm>
            <a:off x="0" y="0"/>
            <a:ext cx="13359865" cy="6858000"/>
          </a:xfrm>
          <a:custGeom>
            <a:avLst/>
            <a:gdLst>
              <a:gd name="connsiteX0" fmla="*/ 0 w 3339104"/>
              <a:gd name="connsiteY0" fmla="*/ 0 h 6858000"/>
              <a:gd name="connsiteX1" fmla="*/ 3054096 w 3339104"/>
              <a:gd name="connsiteY1" fmla="*/ 0 h 6858000"/>
              <a:gd name="connsiteX2" fmla="*/ 3054096 w 3339104"/>
              <a:gd name="connsiteY2" fmla="*/ 483920 h 6858000"/>
              <a:gd name="connsiteX3" fmla="*/ 3339104 w 3339104"/>
              <a:gd name="connsiteY3" fmla="*/ 760021 h 6858000"/>
              <a:gd name="connsiteX4" fmla="*/ 3054096 w 3339104"/>
              <a:gd name="connsiteY4" fmla="*/ 1036122 h 6858000"/>
              <a:gd name="connsiteX5" fmla="*/ 3054096 w 3339104"/>
              <a:gd name="connsiteY5" fmla="*/ 6858000 h 6858000"/>
              <a:gd name="connsiteX6" fmla="*/ 0 w 33391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04" h="6858000">
                <a:moveTo>
                  <a:pt x="0" y="0"/>
                </a:moveTo>
                <a:lnTo>
                  <a:pt x="3054096" y="0"/>
                </a:lnTo>
                <a:lnTo>
                  <a:pt x="3054096" y="483920"/>
                </a:lnTo>
                <a:lnTo>
                  <a:pt x="3339104" y="760021"/>
                </a:lnTo>
                <a:lnTo>
                  <a:pt x="3054096" y="1036122"/>
                </a:lnTo>
                <a:lnTo>
                  <a:pt x="30540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0E43C-C3DF-7B46-030F-872EE84396C0}"/>
              </a:ext>
            </a:extLst>
          </p:cNvPr>
          <p:cNvSpPr txBox="1"/>
          <p:nvPr/>
        </p:nvSpPr>
        <p:spPr>
          <a:xfrm>
            <a:off x="390627" y="-285522"/>
            <a:ext cx="8623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0C156-50B5-7F76-4EEE-B6F2EC205183}"/>
              </a:ext>
            </a:extLst>
          </p:cNvPr>
          <p:cNvSpPr txBox="1"/>
          <p:nvPr/>
        </p:nvSpPr>
        <p:spPr>
          <a:xfrm>
            <a:off x="3581251" y="505827"/>
            <a:ext cx="4224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itchFamily="2" charset="0"/>
              </a:rPr>
              <a:t>Abstraction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76B1E-ABA3-D05F-CBBA-13B780E7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11" y="1213713"/>
            <a:ext cx="3583396" cy="5437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BF2C8-AF9C-9821-3CC7-0AB67C594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28" y="2413138"/>
            <a:ext cx="5468579" cy="24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4AA57EB-048C-CCEC-6D7E-BAEFB8EE74E5}"/>
              </a:ext>
            </a:extLst>
          </p:cNvPr>
          <p:cNvSpPr/>
          <p:nvPr/>
        </p:nvSpPr>
        <p:spPr>
          <a:xfrm>
            <a:off x="0" y="3591"/>
            <a:ext cx="12192000" cy="6854409"/>
          </a:xfrm>
          <a:custGeom>
            <a:avLst/>
            <a:gdLst/>
            <a:ahLst/>
            <a:cxnLst/>
            <a:rect l="l" t="t" r="r" b="b"/>
            <a:pathLst>
              <a:path w="12192000" h="6854409">
                <a:moveTo>
                  <a:pt x="7479677" y="3576237"/>
                </a:moveTo>
                <a:cubicBezTo>
                  <a:pt x="7492021" y="3576237"/>
                  <a:pt x="7502994" y="3578638"/>
                  <a:pt x="7512595" y="3583438"/>
                </a:cubicBezTo>
                <a:cubicBezTo>
                  <a:pt x="7522197" y="3588239"/>
                  <a:pt x="7529740" y="3595097"/>
                  <a:pt x="7535227" y="3604012"/>
                </a:cubicBezTo>
                <a:cubicBezTo>
                  <a:pt x="7540713" y="3612928"/>
                  <a:pt x="7543456" y="3623558"/>
                  <a:pt x="7543456" y="3635902"/>
                </a:cubicBezTo>
                <a:cubicBezTo>
                  <a:pt x="7543456" y="3647789"/>
                  <a:pt x="7540713" y="3658305"/>
                  <a:pt x="7535227" y="3667449"/>
                </a:cubicBezTo>
                <a:cubicBezTo>
                  <a:pt x="7529740" y="3676593"/>
                  <a:pt x="7522197" y="3683679"/>
                  <a:pt x="7512595" y="3688709"/>
                </a:cubicBezTo>
                <a:cubicBezTo>
                  <a:pt x="7502994" y="3693738"/>
                  <a:pt x="7492021" y="3696252"/>
                  <a:pt x="7479677" y="3696252"/>
                </a:cubicBezTo>
                <a:cubicBezTo>
                  <a:pt x="7467790" y="3696252"/>
                  <a:pt x="7456931" y="3693738"/>
                  <a:pt x="7447101" y="3688709"/>
                </a:cubicBezTo>
                <a:cubicBezTo>
                  <a:pt x="7437271" y="3683679"/>
                  <a:pt x="7429499" y="3676593"/>
                  <a:pt x="7423784" y="3667449"/>
                </a:cubicBezTo>
                <a:cubicBezTo>
                  <a:pt x="7418069" y="3658305"/>
                  <a:pt x="7415212" y="3647789"/>
                  <a:pt x="7415212" y="3635902"/>
                </a:cubicBezTo>
                <a:cubicBezTo>
                  <a:pt x="7415212" y="3623558"/>
                  <a:pt x="7418069" y="3612928"/>
                  <a:pt x="7423784" y="3604012"/>
                </a:cubicBezTo>
                <a:cubicBezTo>
                  <a:pt x="7429499" y="3595097"/>
                  <a:pt x="7437271" y="3588239"/>
                  <a:pt x="7447101" y="3583438"/>
                </a:cubicBezTo>
                <a:cubicBezTo>
                  <a:pt x="7456931" y="3578638"/>
                  <a:pt x="7467790" y="3576237"/>
                  <a:pt x="7479677" y="3576237"/>
                </a:cubicBezTo>
                <a:close/>
                <a:moveTo>
                  <a:pt x="5833833" y="3561150"/>
                </a:moveTo>
                <a:cubicBezTo>
                  <a:pt x="5846635" y="3561150"/>
                  <a:pt x="5857607" y="3564007"/>
                  <a:pt x="5866752" y="3569722"/>
                </a:cubicBezTo>
                <a:cubicBezTo>
                  <a:pt x="5875896" y="3575437"/>
                  <a:pt x="5883096" y="3583438"/>
                  <a:pt x="5888354" y="3593725"/>
                </a:cubicBezTo>
                <a:cubicBezTo>
                  <a:pt x="5890984" y="3598869"/>
                  <a:pt x="5892955" y="3604555"/>
                  <a:pt x="5894269" y="3610785"/>
                </a:cubicBezTo>
                <a:lnTo>
                  <a:pt x="5894311" y="3611213"/>
                </a:lnTo>
                <a:lnTo>
                  <a:pt x="5773272" y="3611213"/>
                </a:lnTo>
                <a:lnTo>
                  <a:pt x="5773311" y="3610785"/>
                </a:lnTo>
                <a:cubicBezTo>
                  <a:pt x="5774569" y="3604555"/>
                  <a:pt x="5776455" y="3598869"/>
                  <a:pt x="5778969" y="3593725"/>
                </a:cubicBezTo>
                <a:cubicBezTo>
                  <a:pt x="5783998" y="3583438"/>
                  <a:pt x="5791199" y="3575437"/>
                  <a:pt x="5800572" y="3569722"/>
                </a:cubicBezTo>
                <a:cubicBezTo>
                  <a:pt x="5809944" y="3564007"/>
                  <a:pt x="5821031" y="3561150"/>
                  <a:pt x="5833833" y="3561150"/>
                </a:cubicBezTo>
                <a:close/>
                <a:moveTo>
                  <a:pt x="6563677" y="3462395"/>
                </a:moveTo>
                <a:lnTo>
                  <a:pt x="6563677" y="3837527"/>
                </a:lnTo>
                <a:lnTo>
                  <a:pt x="6718668" y="3837527"/>
                </a:lnTo>
                <a:lnTo>
                  <a:pt x="6718668" y="3462395"/>
                </a:lnTo>
                <a:close/>
                <a:moveTo>
                  <a:pt x="4715827" y="3462395"/>
                </a:moveTo>
                <a:lnTo>
                  <a:pt x="4715827" y="3837527"/>
                </a:lnTo>
                <a:lnTo>
                  <a:pt x="4870818" y="3837527"/>
                </a:lnTo>
                <a:lnTo>
                  <a:pt x="4870818" y="3462395"/>
                </a:lnTo>
                <a:close/>
                <a:moveTo>
                  <a:pt x="7438529" y="3455537"/>
                </a:moveTo>
                <a:cubicBezTo>
                  <a:pt x="7406982" y="3455537"/>
                  <a:pt x="7377493" y="3462852"/>
                  <a:pt x="7350061" y="3477482"/>
                </a:cubicBezTo>
                <a:cubicBezTo>
                  <a:pt x="7322629" y="3492113"/>
                  <a:pt x="7300455" y="3512915"/>
                  <a:pt x="7283538" y="3539890"/>
                </a:cubicBezTo>
                <a:cubicBezTo>
                  <a:pt x="7266622" y="3566865"/>
                  <a:pt x="7258163" y="3598869"/>
                  <a:pt x="7258163" y="3635902"/>
                </a:cubicBezTo>
                <a:cubicBezTo>
                  <a:pt x="7258163" y="3672935"/>
                  <a:pt x="7266622" y="3704939"/>
                  <a:pt x="7283538" y="3731914"/>
                </a:cubicBezTo>
                <a:cubicBezTo>
                  <a:pt x="7300455" y="3758889"/>
                  <a:pt x="7322629" y="3779806"/>
                  <a:pt x="7350061" y="3794665"/>
                </a:cubicBezTo>
                <a:cubicBezTo>
                  <a:pt x="7377493" y="3809524"/>
                  <a:pt x="7406982" y="3816953"/>
                  <a:pt x="7438529" y="3816953"/>
                </a:cubicBezTo>
                <a:cubicBezTo>
                  <a:pt x="7470990" y="3816953"/>
                  <a:pt x="7497622" y="3810438"/>
                  <a:pt x="7518425" y="3797408"/>
                </a:cubicBezTo>
                <a:cubicBezTo>
                  <a:pt x="7523625" y="3794150"/>
                  <a:pt x="7528490" y="3790464"/>
                  <a:pt x="7533019" y="3786349"/>
                </a:cubicBezTo>
                <a:lnTo>
                  <a:pt x="7542085" y="3776527"/>
                </a:lnTo>
                <a:lnTo>
                  <a:pt x="7542085" y="3784035"/>
                </a:lnTo>
                <a:cubicBezTo>
                  <a:pt x="7542085" y="3809181"/>
                  <a:pt x="7535227" y="3828498"/>
                  <a:pt x="7521511" y="3841985"/>
                </a:cubicBezTo>
                <a:cubicBezTo>
                  <a:pt x="7507795" y="3855472"/>
                  <a:pt x="7484935" y="3862216"/>
                  <a:pt x="7452931" y="3862216"/>
                </a:cubicBezTo>
                <a:cubicBezTo>
                  <a:pt x="7432814" y="3862216"/>
                  <a:pt x="7411440" y="3858901"/>
                  <a:pt x="7388808" y="3852272"/>
                </a:cubicBezTo>
                <a:cubicBezTo>
                  <a:pt x="7366177" y="3845642"/>
                  <a:pt x="7347546" y="3836613"/>
                  <a:pt x="7332916" y="3825183"/>
                </a:cubicBezTo>
                <a:lnTo>
                  <a:pt x="7280795" y="3930796"/>
                </a:lnTo>
                <a:cubicBezTo>
                  <a:pt x="7304112" y="3946341"/>
                  <a:pt x="7332001" y="3957999"/>
                  <a:pt x="7364463" y="3965772"/>
                </a:cubicBezTo>
                <a:cubicBezTo>
                  <a:pt x="7396923" y="3973544"/>
                  <a:pt x="7431671" y="3977430"/>
                  <a:pt x="7468704" y="3977430"/>
                </a:cubicBezTo>
                <a:cubicBezTo>
                  <a:pt x="7540484" y="3977430"/>
                  <a:pt x="7596492" y="3959828"/>
                  <a:pt x="7636725" y="3924624"/>
                </a:cubicBezTo>
                <a:cubicBezTo>
                  <a:pt x="7676959" y="3889419"/>
                  <a:pt x="7697075" y="3835470"/>
                  <a:pt x="7697075" y="3762775"/>
                </a:cubicBezTo>
                <a:lnTo>
                  <a:pt x="7697075" y="3462395"/>
                </a:lnTo>
                <a:lnTo>
                  <a:pt x="7549629" y="3462395"/>
                </a:lnTo>
                <a:lnTo>
                  <a:pt x="7549629" y="3505325"/>
                </a:lnTo>
                <a:lnTo>
                  <a:pt x="7545599" y="3499171"/>
                </a:lnTo>
                <a:cubicBezTo>
                  <a:pt x="7537884" y="3489284"/>
                  <a:pt x="7528826" y="3481140"/>
                  <a:pt x="7518425" y="3474739"/>
                </a:cubicBezTo>
                <a:cubicBezTo>
                  <a:pt x="7497622" y="3461937"/>
                  <a:pt x="7470990" y="3455537"/>
                  <a:pt x="7438529" y="3455537"/>
                </a:cubicBezTo>
                <a:close/>
                <a:moveTo>
                  <a:pt x="7052881" y="3455537"/>
                </a:moveTo>
                <a:cubicBezTo>
                  <a:pt x="7022248" y="3455537"/>
                  <a:pt x="6994473" y="3462623"/>
                  <a:pt x="6969556" y="3476796"/>
                </a:cubicBezTo>
                <a:cubicBezTo>
                  <a:pt x="6963327" y="3480340"/>
                  <a:pt x="6957419" y="3484326"/>
                  <a:pt x="6951832" y="3488755"/>
                </a:cubicBezTo>
                <a:lnTo>
                  <a:pt x="6939724" y="3499960"/>
                </a:lnTo>
                <a:lnTo>
                  <a:pt x="6939724" y="3462395"/>
                </a:lnTo>
                <a:lnTo>
                  <a:pt x="6792277" y="3462395"/>
                </a:lnTo>
                <a:lnTo>
                  <a:pt x="6792277" y="3837527"/>
                </a:lnTo>
                <a:lnTo>
                  <a:pt x="6947268" y="3837527"/>
                </a:lnTo>
                <a:lnTo>
                  <a:pt x="6947268" y="3661277"/>
                </a:lnTo>
                <a:cubicBezTo>
                  <a:pt x="6947267" y="3642531"/>
                  <a:pt x="6949897" y="3627672"/>
                  <a:pt x="6955154" y="3616700"/>
                </a:cubicBezTo>
                <a:cubicBezTo>
                  <a:pt x="6960412" y="3605727"/>
                  <a:pt x="6967498" y="3597840"/>
                  <a:pt x="6976414" y="3593040"/>
                </a:cubicBezTo>
                <a:cubicBezTo>
                  <a:pt x="6985329" y="3588239"/>
                  <a:pt x="6995045" y="3585839"/>
                  <a:pt x="7005561" y="3585839"/>
                </a:cubicBezTo>
                <a:cubicBezTo>
                  <a:pt x="7019734" y="3585839"/>
                  <a:pt x="7030935" y="3590753"/>
                  <a:pt x="7039165" y="3600583"/>
                </a:cubicBezTo>
                <a:cubicBezTo>
                  <a:pt x="7047394" y="3610413"/>
                  <a:pt x="7051509" y="3626987"/>
                  <a:pt x="7051509" y="3650304"/>
                </a:cubicBezTo>
                <a:lnTo>
                  <a:pt x="7051509" y="3837527"/>
                </a:lnTo>
                <a:lnTo>
                  <a:pt x="7206500" y="3837527"/>
                </a:lnTo>
                <a:lnTo>
                  <a:pt x="7206500" y="3623558"/>
                </a:lnTo>
                <a:cubicBezTo>
                  <a:pt x="7206500" y="3584238"/>
                  <a:pt x="7199756" y="3552234"/>
                  <a:pt x="7186269" y="3527546"/>
                </a:cubicBezTo>
                <a:cubicBezTo>
                  <a:pt x="7172781" y="3502857"/>
                  <a:pt x="7154379" y="3484683"/>
                  <a:pt x="7131062" y="3473025"/>
                </a:cubicBezTo>
                <a:cubicBezTo>
                  <a:pt x="7107745" y="3461366"/>
                  <a:pt x="7081684" y="3455537"/>
                  <a:pt x="7052881" y="3455537"/>
                </a:cubicBezTo>
                <a:close/>
                <a:moveTo>
                  <a:pt x="6348031" y="3455537"/>
                </a:moveTo>
                <a:cubicBezTo>
                  <a:pt x="6317398" y="3455537"/>
                  <a:pt x="6289623" y="3462623"/>
                  <a:pt x="6264706" y="3476796"/>
                </a:cubicBezTo>
                <a:cubicBezTo>
                  <a:pt x="6258477" y="3480340"/>
                  <a:pt x="6252569" y="3484326"/>
                  <a:pt x="6246982" y="3488755"/>
                </a:cubicBezTo>
                <a:lnTo>
                  <a:pt x="6234874" y="3499960"/>
                </a:lnTo>
                <a:lnTo>
                  <a:pt x="6234874" y="3462395"/>
                </a:lnTo>
                <a:lnTo>
                  <a:pt x="6087427" y="3462395"/>
                </a:lnTo>
                <a:lnTo>
                  <a:pt x="6087427" y="3837527"/>
                </a:lnTo>
                <a:lnTo>
                  <a:pt x="6242418" y="3837527"/>
                </a:lnTo>
                <a:lnTo>
                  <a:pt x="6242418" y="3661277"/>
                </a:lnTo>
                <a:cubicBezTo>
                  <a:pt x="6242417" y="3642531"/>
                  <a:pt x="6245046" y="3627672"/>
                  <a:pt x="6250304" y="3616700"/>
                </a:cubicBezTo>
                <a:cubicBezTo>
                  <a:pt x="6255562" y="3605727"/>
                  <a:pt x="6262649" y="3597840"/>
                  <a:pt x="6271564" y="3593040"/>
                </a:cubicBezTo>
                <a:cubicBezTo>
                  <a:pt x="6280479" y="3588239"/>
                  <a:pt x="6290195" y="3585839"/>
                  <a:pt x="6300711" y="3585839"/>
                </a:cubicBezTo>
                <a:cubicBezTo>
                  <a:pt x="6314884" y="3585839"/>
                  <a:pt x="6326085" y="3590753"/>
                  <a:pt x="6334315" y="3600583"/>
                </a:cubicBezTo>
                <a:cubicBezTo>
                  <a:pt x="6342544" y="3610413"/>
                  <a:pt x="6346659" y="3626987"/>
                  <a:pt x="6346659" y="3650304"/>
                </a:cubicBezTo>
                <a:lnTo>
                  <a:pt x="6346659" y="3837527"/>
                </a:lnTo>
                <a:lnTo>
                  <a:pt x="6501650" y="3837527"/>
                </a:lnTo>
                <a:lnTo>
                  <a:pt x="6501650" y="3623558"/>
                </a:lnTo>
                <a:cubicBezTo>
                  <a:pt x="6501650" y="3584238"/>
                  <a:pt x="6494906" y="3552234"/>
                  <a:pt x="6481419" y="3527546"/>
                </a:cubicBezTo>
                <a:cubicBezTo>
                  <a:pt x="6467931" y="3502857"/>
                  <a:pt x="6449529" y="3484683"/>
                  <a:pt x="6426212" y="3473025"/>
                </a:cubicBezTo>
                <a:cubicBezTo>
                  <a:pt x="6402894" y="3461366"/>
                  <a:pt x="6376834" y="3455537"/>
                  <a:pt x="6348031" y="3455537"/>
                </a:cubicBezTo>
                <a:close/>
                <a:moveTo>
                  <a:pt x="5832462" y="3455537"/>
                </a:moveTo>
                <a:cubicBezTo>
                  <a:pt x="5792228" y="3455537"/>
                  <a:pt x="5755995" y="3463766"/>
                  <a:pt x="5723762" y="3480225"/>
                </a:cubicBezTo>
                <a:cubicBezTo>
                  <a:pt x="5691529" y="3496685"/>
                  <a:pt x="5666155" y="3519545"/>
                  <a:pt x="5647638" y="3548805"/>
                </a:cubicBezTo>
                <a:cubicBezTo>
                  <a:pt x="5629122" y="3578066"/>
                  <a:pt x="5619863" y="3611670"/>
                  <a:pt x="5619863" y="3649618"/>
                </a:cubicBezTo>
                <a:cubicBezTo>
                  <a:pt x="5619863" y="3686651"/>
                  <a:pt x="5629236" y="3719912"/>
                  <a:pt x="5647981" y="3749402"/>
                </a:cubicBezTo>
                <a:cubicBezTo>
                  <a:pt x="5666726" y="3778891"/>
                  <a:pt x="5693130" y="3802094"/>
                  <a:pt x="5727191" y="3819011"/>
                </a:cubicBezTo>
                <a:cubicBezTo>
                  <a:pt x="5761253" y="3835927"/>
                  <a:pt x="5801143" y="3844385"/>
                  <a:pt x="5846863" y="3844385"/>
                </a:cubicBezTo>
                <a:cubicBezTo>
                  <a:pt x="5884354" y="3844385"/>
                  <a:pt x="5916473" y="3839242"/>
                  <a:pt x="5943219" y="3828955"/>
                </a:cubicBezTo>
                <a:cubicBezTo>
                  <a:pt x="5969965" y="3818668"/>
                  <a:pt x="5992481" y="3803694"/>
                  <a:pt x="6010770" y="3784035"/>
                </a:cubicBezTo>
                <a:lnTo>
                  <a:pt x="5929845" y="3702425"/>
                </a:lnTo>
                <a:cubicBezTo>
                  <a:pt x="5917501" y="3711569"/>
                  <a:pt x="5905728" y="3718427"/>
                  <a:pt x="5894526" y="3722999"/>
                </a:cubicBezTo>
                <a:cubicBezTo>
                  <a:pt x="5883325" y="3727571"/>
                  <a:pt x="5869038" y="3729857"/>
                  <a:pt x="5851665" y="3729857"/>
                </a:cubicBezTo>
                <a:cubicBezTo>
                  <a:pt x="5834747" y="3729857"/>
                  <a:pt x="5820346" y="3726999"/>
                  <a:pt x="5808458" y="3721284"/>
                </a:cubicBezTo>
                <a:cubicBezTo>
                  <a:pt x="5796571" y="3715569"/>
                  <a:pt x="5787428" y="3706997"/>
                  <a:pt x="5781027" y="3695567"/>
                </a:cubicBezTo>
                <a:lnTo>
                  <a:pt x="5777361" y="3685965"/>
                </a:lnTo>
                <a:lnTo>
                  <a:pt x="6036830" y="3685965"/>
                </a:lnTo>
                <a:cubicBezTo>
                  <a:pt x="6037287" y="3680479"/>
                  <a:pt x="6037744" y="3674421"/>
                  <a:pt x="6038201" y="3667792"/>
                </a:cubicBezTo>
                <a:cubicBezTo>
                  <a:pt x="6038659" y="3661162"/>
                  <a:pt x="6038887" y="3655104"/>
                  <a:pt x="6038887" y="3649618"/>
                </a:cubicBezTo>
                <a:cubicBezTo>
                  <a:pt x="6038887" y="3607098"/>
                  <a:pt x="6029400" y="3571437"/>
                  <a:pt x="6010427" y="3542633"/>
                </a:cubicBezTo>
                <a:cubicBezTo>
                  <a:pt x="5991453" y="3513830"/>
                  <a:pt x="5966307" y="3492113"/>
                  <a:pt x="5934988" y="3477482"/>
                </a:cubicBezTo>
                <a:cubicBezTo>
                  <a:pt x="5903670" y="3462852"/>
                  <a:pt x="5869494" y="3455537"/>
                  <a:pt x="5832462" y="3455537"/>
                </a:cubicBezTo>
                <a:close/>
                <a:moveTo>
                  <a:pt x="5118620" y="3455537"/>
                </a:moveTo>
                <a:cubicBezTo>
                  <a:pt x="5076558" y="3455537"/>
                  <a:pt x="5041239" y="3461366"/>
                  <a:pt x="5012664" y="3473025"/>
                </a:cubicBezTo>
                <a:cubicBezTo>
                  <a:pt x="4984089" y="3484683"/>
                  <a:pt x="4962600" y="3500114"/>
                  <a:pt x="4948199" y="3519316"/>
                </a:cubicBezTo>
                <a:cubicBezTo>
                  <a:pt x="4933797" y="3538518"/>
                  <a:pt x="4926597" y="3560007"/>
                  <a:pt x="4926597" y="3583781"/>
                </a:cubicBezTo>
                <a:cubicBezTo>
                  <a:pt x="4926597" y="3605270"/>
                  <a:pt x="4930482" y="3622986"/>
                  <a:pt x="4938255" y="3636931"/>
                </a:cubicBezTo>
                <a:cubicBezTo>
                  <a:pt x="4946027" y="3650875"/>
                  <a:pt x="4956314" y="3661962"/>
                  <a:pt x="4969115" y="3670192"/>
                </a:cubicBezTo>
                <a:cubicBezTo>
                  <a:pt x="4981917" y="3678422"/>
                  <a:pt x="4996090" y="3684594"/>
                  <a:pt x="5011635" y="3688709"/>
                </a:cubicBezTo>
                <a:cubicBezTo>
                  <a:pt x="5027180" y="3692823"/>
                  <a:pt x="5042611" y="3695910"/>
                  <a:pt x="5057927" y="3697967"/>
                </a:cubicBezTo>
                <a:cubicBezTo>
                  <a:pt x="5073243" y="3700024"/>
                  <a:pt x="5087302" y="3701739"/>
                  <a:pt x="5100103" y="3703110"/>
                </a:cubicBezTo>
                <a:cubicBezTo>
                  <a:pt x="5112905" y="3704482"/>
                  <a:pt x="5123192" y="3706425"/>
                  <a:pt x="5130964" y="3708940"/>
                </a:cubicBezTo>
                <a:cubicBezTo>
                  <a:pt x="5138737" y="3711454"/>
                  <a:pt x="5142623" y="3715455"/>
                  <a:pt x="5142623" y="3720941"/>
                </a:cubicBezTo>
                <a:cubicBezTo>
                  <a:pt x="5142623" y="3726428"/>
                  <a:pt x="5139308" y="3730771"/>
                  <a:pt x="5132680" y="3733971"/>
                </a:cubicBezTo>
                <a:cubicBezTo>
                  <a:pt x="5126049" y="3737172"/>
                  <a:pt x="5113362" y="3738772"/>
                  <a:pt x="5094618" y="3738772"/>
                </a:cubicBezTo>
                <a:cubicBezTo>
                  <a:pt x="5072214" y="3738772"/>
                  <a:pt x="5049240" y="3735800"/>
                  <a:pt x="5025694" y="3729857"/>
                </a:cubicBezTo>
                <a:cubicBezTo>
                  <a:pt x="5002148" y="3723913"/>
                  <a:pt x="4981460" y="3715683"/>
                  <a:pt x="4963630" y="3705168"/>
                </a:cubicBezTo>
                <a:lnTo>
                  <a:pt x="4921110" y="3807352"/>
                </a:lnTo>
                <a:cubicBezTo>
                  <a:pt x="4940312" y="3818325"/>
                  <a:pt x="4965458" y="3827240"/>
                  <a:pt x="4996548" y="3834098"/>
                </a:cubicBezTo>
                <a:cubicBezTo>
                  <a:pt x="5027637" y="3840956"/>
                  <a:pt x="5059184" y="3844385"/>
                  <a:pt x="5091188" y="3844385"/>
                </a:cubicBezTo>
                <a:cubicBezTo>
                  <a:pt x="5134622" y="3844385"/>
                  <a:pt x="5170741" y="3838556"/>
                  <a:pt x="5199544" y="3826897"/>
                </a:cubicBezTo>
                <a:cubicBezTo>
                  <a:pt x="5228348" y="3815239"/>
                  <a:pt x="5249836" y="3799694"/>
                  <a:pt x="5264010" y="3780263"/>
                </a:cubicBezTo>
                <a:cubicBezTo>
                  <a:pt x="5278183" y="3760832"/>
                  <a:pt x="5285269" y="3739915"/>
                  <a:pt x="5285269" y="3717512"/>
                </a:cubicBezTo>
                <a:cubicBezTo>
                  <a:pt x="5285269" y="3696024"/>
                  <a:pt x="5281383" y="3678307"/>
                  <a:pt x="5273611" y="3664363"/>
                </a:cubicBezTo>
                <a:cubicBezTo>
                  <a:pt x="5265838" y="3650418"/>
                  <a:pt x="5255551" y="3639331"/>
                  <a:pt x="5242750" y="3631101"/>
                </a:cubicBezTo>
                <a:cubicBezTo>
                  <a:pt x="5229948" y="3622872"/>
                  <a:pt x="5215889" y="3616585"/>
                  <a:pt x="5200573" y="3612242"/>
                </a:cubicBezTo>
                <a:cubicBezTo>
                  <a:pt x="5185257" y="3607899"/>
                  <a:pt x="5169941" y="3604698"/>
                  <a:pt x="5154625" y="3602641"/>
                </a:cubicBezTo>
                <a:cubicBezTo>
                  <a:pt x="5139308" y="3600583"/>
                  <a:pt x="5125249" y="3598869"/>
                  <a:pt x="5112448" y="3597497"/>
                </a:cubicBezTo>
                <a:cubicBezTo>
                  <a:pt x="5099646" y="3596126"/>
                  <a:pt x="5089359" y="3594068"/>
                  <a:pt x="5081587" y="3591325"/>
                </a:cubicBezTo>
                <a:cubicBezTo>
                  <a:pt x="5073814" y="3588582"/>
                  <a:pt x="5069928" y="3584467"/>
                  <a:pt x="5069928" y="3578981"/>
                </a:cubicBezTo>
                <a:cubicBezTo>
                  <a:pt x="5069928" y="3574409"/>
                  <a:pt x="5073471" y="3570294"/>
                  <a:pt x="5080558" y="3566636"/>
                </a:cubicBezTo>
                <a:cubicBezTo>
                  <a:pt x="5087645" y="3562979"/>
                  <a:pt x="5101018" y="3561150"/>
                  <a:pt x="5120678" y="3561150"/>
                </a:cubicBezTo>
                <a:cubicBezTo>
                  <a:pt x="5136679" y="3561150"/>
                  <a:pt x="5153939" y="3563093"/>
                  <a:pt x="5172455" y="3566979"/>
                </a:cubicBezTo>
                <a:cubicBezTo>
                  <a:pt x="5190972" y="3570865"/>
                  <a:pt x="5209831" y="3578066"/>
                  <a:pt x="5229034" y="3588582"/>
                </a:cubicBezTo>
                <a:lnTo>
                  <a:pt x="5271553" y="3486398"/>
                </a:lnTo>
                <a:cubicBezTo>
                  <a:pt x="5251894" y="3475882"/>
                  <a:pt x="5228348" y="3468110"/>
                  <a:pt x="5200916" y="3463080"/>
                </a:cubicBezTo>
                <a:cubicBezTo>
                  <a:pt x="5173484" y="3458051"/>
                  <a:pt x="5146052" y="3455537"/>
                  <a:pt x="5118620" y="3455537"/>
                </a:cubicBezTo>
                <a:close/>
                <a:moveTo>
                  <a:pt x="5352097" y="3378041"/>
                </a:moveTo>
                <a:lnTo>
                  <a:pt x="5352097" y="3482969"/>
                </a:lnTo>
                <a:lnTo>
                  <a:pt x="5300662" y="3482969"/>
                </a:lnTo>
                <a:lnTo>
                  <a:pt x="5300662" y="3596126"/>
                </a:lnTo>
                <a:lnTo>
                  <a:pt x="5352097" y="3596126"/>
                </a:lnTo>
                <a:lnTo>
                  <a:pt x="5352097" y="3692138"/>
                </a:lnTo>
                <a:cubicBezTo>
                  <a:pt x="5352097" y="3743801"/>
                  <a:pt x="5366499" y="3782092"/>
                  <a:pt x="5395302" y="3807009"/>
                </a:cubicBezTo>
                <a:cubicBezTo>
                  <a:pt x="5424106" y="3831927"/>
                  <a:pt x="5464339" y="3844385"/>
                  <a:pt x="5516003" y="3844385"/>
                </a:cubicBezTo>
                <a:cubicBezTo>
                  <a:pt x="5534291" y="3844385"/>
                  <a:pt x="5551779" y="3842785"/>
                  <a:pt x="5568467" y="3839585"/>
                </a:cubicBezTo>
                <a:cubicBezTo>
                  <a:pt x="5585154" y="3836384"/>
                  <a:pt x="5599442" y="3831355"/>
                  <a:pt x="5611329" y="3824497"/>
                </a:cubicBezTo>
                <a:lnTo>
                  <a:pt x="5574296" y="3716826"/>
                </a:lnTo>
                <a:cubicBezTo>
                  <a:pt x="5564238" y="3723684"/>
                  <a:pt x="5552579" y="3727113"/>
                  <a:pt x="5539320" y="3727113"/>
                </a:cubicBezTo>
                <a:cubicBezTo>
                  <a:pt x="5530177" y="3727113"/>
                  <a:pt x="5522518" y="3723913"/>
                  <a:pt x="5516346" y="3717512"/>
                </a:cubicBezTo>
                <a:cubicBezTo>
                  <a:pt x="5510174" y="3711111"/>
                  <a:pt x="5507087" y="3702196"/>
                  <a:pt x="5507088" y="3690766"/>
                </a:cubicBezTo>
                <a:lnTo>
                  <a:pt x="5507088" y="3596126"/>
                </a:lnTo>
                <a:lnTo>
                  <a:pt x="5583897" y="3596126"/>
                </a:lnTo>
                <a:lnTo>
                  <a:pt x="5583897" y="3482969"/>
                </a:lnTo>
                <a:lnTo>
                  <a:pt x="5507088" y="3482969"/>
                </a:lnTo>
                <a:lnTo>
                  <a:pt x="5507088" y="3378041"/>
                </a:lnTo>
                <a:close/>
                <a:moveTo>
                  <a:pt x="4496752" y="3328664"/>
                </a:moveTo>
                <a:lnTo>
                  <a:pt x="4496752" y="3837527"/>
                </a:lnTo>
                <a:lnTo>
                  <a:pt x="4651743" y="3837527"/>
                </a:lnTo>
                <a:lnTo>
                  <a:pt x="4651743" y="3328664"/>
                </a:lnTo>
                <a:close/>
                <a:moveTo>
                  <a:pt x="6641172" y="3274485"/>
                </a:moveTo>
                <a:cubicBezTo>
                  <a:pt x="6612826" y="3274485"/>
                  <a:pt x="6590194" y="3282029"/>
                  <a:pt x="6573278" y="3297117"/>
                </a:cubicBezTo>
                <a:cubicBezTo>
                  <a:pt x="6556362" y="3312204"/>
                  <a:pt x="6547903" y="3330950"/>
                  <a:pt x="6547903" y="3353352"/>
                </a:cubicBezTo>
                <a:cubicBezTo>
                  <a:pt x="6547903" y="3375755"/>
                  <a:pt x="6556362" y="3394500"/>
                  <a:pt x="6573278" y="3409588"/>
                </a:cubicBezTo>
                <a:cubicBezTo>
                  <a:pt x="6590194" y="3424676"/>
                  <a:pt x="6612826" y="3432219"/>
                  <a:pt x="6641172" y="3432219"/>
                </a:cubicBezTo>
                <a:cubicBezTo>
                  <a:pt x="6669519" y="3432219"/>
                  <a:pt x="6692150" y="3424561"/>
                  <a:pt x="6709066" y="3409245"/>
                </a:cubicBezTo>
                <a:cubicBezTo>
                  <a:pt x="6725983" y="3393929"/>
                  <a:pt x="6734441" y="3374384"/>
                  <a:pt x="6734441" y="3350609"/>
                </a:cubicBezTo>
                <a:cubicBezTo>
                  <a:pt x="6734441" y="3328207"/>
                  <a:pt x="6725983" y="3309918"/>
                  <a:pt x="6709066" y="3295745"/>
                </a:cubicBezTo>
                <a:cubicBezTo>
                  <a:pt x="6692150" y="3281572"/>
                  <a:pt x="6669519" y="3274485"/>
                  <a:pt x="6641172" y="3274485"/>
                </a:cubicBezTo>
                <a:close/>
                <a:moveTo>
                  <a:pt x="4793322" y="3274485"/>
                </a:moveTo>
                <a:cubicBezTo>
                  <a:pt x="4764976" y="3274485"/>
                  <a:pt x="4742345" y="3282029"/>
                  <a:pt x="4725428" y="3297117"/>
                </a:cubicBezTo>
                <a:cubicBezTo>
                  <a:pt x="4708511" y="3312204"/>
                  <a:pt x="4700053" y="3330950"/>
                  <a:pt x="4700053" y="3353352"/>
                </a:cubicBezTo>
                <a:cubicBezTo>
                  <a:pt x="4700053" y="3375755"/>
                  <a:pt x="4708511" y="3394500"/>
                  <a:pt x="4725428" y="3409588"/>
                </a:cubicBezTo>
                <a:cubicBezTo>
                  <a:pt x="4742345" y="3424676"/>
                  <a:pt x="4764976" y="3432219"/>
                  <a:pt x="4793322" y="3432219"/>
                </a:cubicBezTo>
                <a:cubicBezTo>
                  <a:pt x="4821669" y="3432219"/>
                  <a:pt x="4844300" y="3424561"/>
                  <a:pt x="4861216" y="3409245"/>
                </a:cubicBezTo>
                <a:cubicBezTo>
                  <a:pt x="4878133" y="3393929"/>
                  <a:pt x="4886592" y="3374384"/>
                  <a:pt x="4886592" y="3350609"/>
                </a:cubicBezTo>
                <a:cubicBezTo>
                  <a:pt x="4886592" y="3328207"/>
                  <a:pt x="4878133" y="3309918"/>
                  <a:pt x="4861216" y="3295745"/>
                </a:cubicBezTo>
                <a:cubicBezTo>
                  <a:pt x="4844300" y="3281572"/>
                  <a:pt x="4821669" y="3274485"/>
                  <a:pt x="4793322" y="3274485"/>
                </a:cubicBezTo>
                <a:close/>
                <a:moveTo>
                  <a:pt x="4645799" y="2870244"/>
                </a:moveTo>
                <a:lnTo>
                  <a:pt x="4684204" y="2870244"/>
                </a:lnTo>
                <a:lnTo>
                  <a:pt x="4684204" y="2896305"/>
                </a:lnTo>
                <a:cubicBezTo>
                  <a:pt x="4680089" y="2908649"/>
                  <a:pt x="4673574" y="2917679"/>
                  <a:pt x="4664658" y="2923394"/>
                </a:cubicBezTo>
                <a:cubicBezTo>
                  <a:pt x="4655744" y="2929109"/>
                  <a:pt x="4646028" y="2931966"/>
                  <a:pt x="4635512" y="2931966"/>
                </a:cubicBezTo>
                <a:cubicBezTo>
                  <a:pt x="4624082" y="2931966"/>
                  <a:pt x="4615052" y="2929109"/>
                  <a:pt x="4608423" y="2923394"/>
                </a:cubicBezTo>
                <a:cubicBezTo>
                  <a:pt x="4601793" y="2917679"/>
                  <a:pt x="4598479" y="2910478"/>
                  <a:pt x="4598479" y="2901791"/>
                </a:cubicBezTo>
                <a:cubicBezTo>
                  <a:pt x="4598479" y="2891276"/>
                  <a:pt x="4602251" y="2883389"/>
                  <a:pt x="4609794" y="2878131"/>
                </a:cubicBezTo>
                <a:cubicBezTo>
                  <a:pt x="4617339" y="2872873"/>
                  <a:pt x="4629340" y="2870244"/>
                  <a:pt x="4645799" y="2870244"/>
                </a:cubicBezTo>
                <a:close/>
                <a:moveTo>
                  <a:pt x="8142998" y="2757088"/>
                </a:moveTo>
                <a:cubicBezTo>
                  <a:pt x="8154428" y="2757088"/>
                  <a:pt x="8164714" y="2759831"/>
                  <a:pt x="8173859" y="2765317"/>
                </a:cubicBezTo>
                <a:cubicBezTo>
                  <a:pt x="8183002" y="2770804"/>
                  <a:pt x="8190317" y="2778919"/>
                  <a:pt x="8195804" y="2789663"/>
                </a:cubicBezTo>
                <a:cubicBezTo>
                  <a:pt x="8201290" y="2800407"/>
                  <a:pt x="8204034" y="2814009"/>
                  <a:pt x="8204034" y="2830468"/>
                </a:cubicBezTo>
                <a:cubicBezTo>
                  <a:pt x="8204034" y="2846470"/>
                  <a:pt x="8201290" y="2860072"/>
                  <a:pt x="8195804" y="2871273"/>
                </a:cubicBezTo>
                <a:cubicBezTo>
                  <a:pt x="8190317" y="2882474"/>
                  <a:pt x="8183002" y="2890818"/>
                  <a:pt x="8173859" y="2896305"/>
                </a:cubicBezTo>
                <a:cubicBezTo>
                  <a:pt x="8164714" y="2901791"/>
                  <a:pt x="8154428" y="2904534"/>
                  <a:pt x="8142998" y="2904534"/>
                </a:cubicBezTo>
                <a:cubicBezTo>
                  <a:pt x="8131567" y="2904534"/>
                  <a:pt x="8121280" y="2901791"/>
                  <a:pt x="8112136" y="2896305"/>
                </a:cubicBezTo>
                <a:cubicBezTo>
                  <a:pt x="8102993" y="2890818"/>
                  <a:pt x="8095677" y="2882474"/>
                  <a:pt x="8090191" y="2871273"/>
                </a:cubicBezTo>
                <a:cubicBezTo>
                  <a:pt x="8084704" y="2860072"/>
                  <a:pt x="8081961" y="2846470"/>
                  <a:pt x="8081961" y="2830468"/>
                </a:cubicBezTo>
                <a:cubicBezTo>
                  <a:pt x="8081961" y="2814009"/>
                  <a:pt x="8084704" y="2800407"/>
                  <a:pt x="8090191" y="2789663"/>
                </a:cubicBezTo>
                <a:cubicBezTo>
                  <a:pt x="8095677" y="2778919"/>
                  <a:pt x="8102993" y="2770804"/>
                  <a:pt x="8112136" y="2765317"/>
                </a:cubicBezTo>
                <a:cubicBezTo>
                  <a:pt x="8121280" y="2759831"/>
                  <a:pt x="8131567" y="2757088"/>
                  <a:pt x="8142998" y="2757088"/>
                </a:cubicBezTo>
                <a:close/>
                <a:moveTo>
                  <a:pt x="6704723" y="2757088"/>
                </a:moveTo>
                <a:cubicBezTo>
                  <a:pt x="6716152" y="2757088"/>
                  <a:pt x="6726440" y="2759831"/>
                  <a:pt x="6735583" y="2765317"/>
                </a:cubicBezTo>
                <a:cubicBezTo>
                  <a:pt x="6744727" y="2770804"/>
                  <a:pt x="6752043" y="2778919"/>
                  <a:pt x="6757529" y="2789663"/>
                </a:cubicBezTo>
                <a:cubicBezTo>
                  <a:pt x="6763016" y="2800407"/>
                  <a:pt x="6765759" y="2814009"/>
                  <a:pt x="6765759" y="2830468"/>
                </a:cubicBezTo>
                <a:cubicBezTo>
                  <a:pt x="6765759" y="2846470"/>
                  <a:pt x="6763016" y="2860072"/>
                  <a:pt x="6757529" y="2871273"/>
                </a:cubicBezTo>
                <a:cubicBezTo>
                  <a:pt x="6752043" y="2882474"/>
                  <a:pt x="6744727" y="2890818"/>
                  <a:pt x="6735583" y="2896305"/>
                </a:cubicBezTo>
                <a:cubicBezTo>
                  <a:pt x="6726440" y="2901791"/>
                  <a:pt x="6716152" y="2904534"/>
                  <a:pt x="6704723" y="2904534"/>
                </a:cubicBezTo>
                <a:cubicBezTo>
                  <a:pt x="6693292" y="2904534"/>
                  <a:pt x="6683005" y="2901791"/>
                  <a:pt x="6673862" y="2896305"/>
                </a:cubicBezTo>
                <a:cubicBezTo>
                  <a:pt x="6664717" y="2890818"/>
                  <a:pt x="6657402" y="2882474"/>
                  <a:pt x="6651916" y="2871273"/>
                </a:cubicBezTo>
                <a:cubicBezTo>
                  <a:pt x="6646430" y="2860072"/>
                  <a:pt x="6643686" y="2846470"/>
                  <a:pt x="6643686" y="2830468"/>
                </a:cubicBezTo>
                <a:cubicBezTo>
                  <a:pt x="6643686" y="2814009"/>
                  <a:pt x="6646430" y="2800407"/>
                  <a:pt x="6651916" y="2789663"/>
                </a:cubicBezTo>
                <a:cubicBezTo>
                  <a:pt x="6657402" y="2778919"/>
                  <a:pt x="6664717" y="2770804"/>
                  <a:pt x="6673862" y="2765317"/>
                </a:cubicBezTo>
                <a:cubicBezTo>
                  <a:pt x="6683005" y="2759831"/>
                  <a:pt x="6693292" y="2757088"/>
                  <a:pt x="6704723" y="2757088"/>
                </a:cubicBezTo>
                <a:close/>
                <a:moveTo>
                  <a:pt x="6971880" y="2643245"/>
                </a:moveTo>
                <a:lnTo>
                  <a:pt x="6971880" y="2850356"/>
                </a:lnTo>
                <a:cubicBezTo>
                  <a:pt x="6971880" y="2891047"/>
                  <a:pt x="6978738" y="2924308"/>
                  <a:pt x="6992454" y="2950140"/>
                </a:cubicBezTo>
                <a:cubicBezTo>
                  <a:pt x="7006170" y="2975972"/>
                  <a:pt x="7025029" y="2994946"/>
                  <a:pt x="7049032" y="3007061"/>
                </a:cubicBezTo>
                <a:cubicBezTo>
                  <a:pt x="7073035" y="3019177"/>
                  <a:pt x="7099896" y="3025235"/>
                  <a:pt x="7129614" y="3025235"/>
                </a:cubicBezTo>
                <a:cubicBezTo>
                  <a:pt x="7157960" y="3025235"/>
                  <a:pt x="7184363" y="3018263"/>
                  <a:pt x="7208824" y="3004318"/>
                </a:cubicBezTo>
                <a:cubicBezTo>
                  <a:pt x="7214939" y="3000832"/>
                  <a:pt x="7220704" y="2996867"/>
                  <a:pt x="7226119" y="2992424"/>
                </a:cubicBezTo>
                <a:lnTo>
                  <a:pt x="7235913" y="2982906"/>
                </a:lnTo>
                <a:lnTo>
                  <a:pt x="7235913" y="3018377"/>
                </a:lnTo>
                <a:lnTo>
                  <a:pt x="7383360" y="3018377"/>
                </a:lnTo>
                <a:lnTo>
                  <a:pt x="7383360" y="2643245"/>
                </a:lnTo>
                <a:lnTo>
                  <a:pt x="7228369" y="2643245"/>
                </a:lnTo>
                <a:lnTo>
                  <a:pt x="7228369" y="2819495"/>
                </a:lnTo>
                <a:cubicBezTo>
                  <a:pt x="7228369" y="2837783"/>
                  <a:pt x="7225854" y="2852528"/>
                  <a:pt x="7220825" y="2863729"/>
                </a:cubicBezTo>
                <a:cubicBezTo>
                  <a:pt x="7215796" y="2874931"/>
                  <a:pt x="7209281" y="2882932"/>
                  <a:pt x="7201280" y="2887732"/>
                </a:cubicBezTo>
                <a:cubicBezTo>
                  <a:pt x="7193279" y="2892533"/>
                  <a:pt x="7184706" y="2894933"/>
                  <a:pt x="7175562" y="2894933"/>
                </a:cubicBezTo>
                <a:cubicBezTo>
                  <a:pt x="7160475" y="2894933"/>
                  <a:pt x="7148588" y="2889675"/>
                  <a:pt x="7139901" y="2879160"/>
                </a:cubicBezTo>
                <a:cubicBezTo>
                  <a:pt x="7131214" y="2868644"/>
                  <a:pt x="7126871" y="2850128"/>
                  <a:pt x="7126871" y="2823610"/>
                </a:cubicBezTo>
                <a:lnTo>
                  <a:pt x="7126871" y="2643245"/>
                </a:lnTo>
                <a:close/>
                <a:moveTo>
                  <a:pt x="6033325" y="2643245"/>
                </a:moveTo>
                <a:lnTo>
                  <a:pt x="6191049" y="3022313"/>
                </a:lnTo>
                <a:lnTo>
                  <a:pt x="6184201" y="3029693"/>
                </a:lnTo>
                <a:cubicBezTo>
                  <a:pt x="6176885" y="3035408"/>
                  <a:pt x="6166370" y="3038266"/>
                  <a:pt x="6152654" y="3038266"/>
                </a:cubicBezTo>
                <a:cubicBezTo>
                  <a:pt x="6143510" y="3038266"/>
                  <a:pt x="6134023" y="3036437"/>
                  <a:pt x="6124193" y="3032779"/>
                </a:cubicBezTo>
                <a:cubicBezTo>
                  <a:pt x="6114363" y="3029121"/>
                  <a:pt x="6105562" y="3024321"/>
                  <a:pt x="6097790" y="3018377"/>
                </a:cubicBezTo>
                <a:lnTo>
                  <a:pt x="6046355" y="3124676"/>
                </a:lnTo>
                <a:cubicBezTo>
                  <a:pt x="6059156" y="3134735"/>
                  <a:pt x="6076188" y="3142850"/>
                  <a:pt x="6097447" y="3149022"/>
                </a:cubicBezTo>
                <a:cubicBezTo>
                  <a:pt x="6118707" y="3155194"/>
                  <a:pt x="6139624" y="3158280"/>
                  <a:pt x="6160198" y="3158280"/>
                </a:cubicBezTo>
                <a:cubicBezTo>
                  <a:pt x="6186715" y="3158280"/>
                  <a:pt x="6211061" y="3154394"/>
                  <a:pt x="6233235" y="3146622"/>
                </a:cubicBezTo>
                <a:cubicBezTo>
                  <a:pt x="6255409" y="3138850"/>
                  <a:pt x="6275526" y="3125362"/>
                  <a:pt x="6293586" y="3106160"/>
                </a:cubicBezTo>
                <a:cubicBezTo>
                  <a:pt x="6311645" y="3086957"/>
                  <a:pt x="6327533" y="3060211"/>
                  <a:pt x="6341249" y="3025921"/>
                </a:cubicBezTo>
                <a:lnTo>
                  <a:pt x="6495554" y="2643245"/>
                </a:lnTo>
                <a:lnTo>
                  <a:pt x="6348793" y="2643245"/>
                </a:lnTo>
                <a:lnTo>
                  <a:pt x="6269867" y="2844392"/>
                </a:lnTo>
                <a:lnTo>
                  <a:pt x="6192430" y="2643245"/>
                </a:lnTo>
                <a:close/>
                <a:moveTo>
                  <a:pt x="8680360" y="2636387"/>
                </a:moveTo>
                <a:cubicBezTo>
                  <a:pt x="8645155" y="2636387"/>
                  <a:pt x="8614980" y="2643702"/>
                  <a:pt x="8589834" y="2658332"/>
                </a:cubicBezTo>
                <a:cubicBezTo>
                  <a:pt x="8583548" y="2661990"/>
                  <a:pt x="8577690" y="2666105"/>
                  <a:pt x="8572260" y="2670677"/>
                </a:cubicBezTo>
                <a:lnTo>
                  <a:pt x="8558973" y="2684040"/>
                </a:lnTo>
                <a:lnTo>
                  <a:pt x="8558973" y="2643245"/>
                </a:lnTo>
                <a:lnTo>
                  <a:pt x="8411526" y="2643245"/>
                </a:lnTo>
                <a:lnTo>
                  <a:pt x="8411526" y="3018377"/>
                </a:lnTo>
                <a:lnTo>
                  <a:pt x="8566517" y="3018377"/>
                </a:lnTo>
                <a:lnTo>
                  <a:pt x="8566517" y="2851728"/>
                </a:lnTo>
                <a:cubicBezTo>
                  <a:pt x="8566517" y="2822010"/>
                  <a:pt x="8573946" y="2801093"/>
                  <a:pt x="8588806" y="2788977"/>
                </a:cubicBezTo>
                <a:cubicBezTo>
                  <a:pt x="8603664" y="2776861"/>
                  <a:pt x="8622752" y="2770804"/>
                  <a:pt x="8646070" y="2770804"/>
                </a:cubicBezTo>
                <a:cubicBezTo>
                  <a:pt x="8651556" y="2770804"/>
                  <a:pt x="8656928" y="2771032"/>
                  <a:pt x="8662186" y="2771489"/>
                </a:cubicBezTo>
                <a:cubicBezTo>
                  <a:pt x="8667444" y="2771946"/>
                  <a:pt x="8673502" y="2772632"/>
                  <a:pt x="8680360" y="2773547"/>
                </a:cubicBezTo>
                <a:close/>
                <a:moveTo>
                  <a:pt x="8142998" y="2636387"/>
                </a:moveTo>
                <a:cubicBezTo>
                  <a:pt x="8100478" y="2636387"/>
                  <a:pt x="8062873" y="2644616"/>
                  <a:pt x="8030184" y="2661075"/>
                </a:cubicBezTo>
                <a:cubicBezTo>
                  <a:pt x="7997493" y="2677535"/>
                  <a:pt x="7971776" y="2700395"/>
                  <a:pt x="7953031" y="2729656"/>
                </a:cubicBezTo>
                <a:cubicBezTo>
                  <a:pt x="7934286" y="2758916"/>
                  <a:pt x="7924913" y="2792520"/>
                  <a:pt x="7924913" y="2830468"/>
                </a:cubicBezTo>
                <a:cubicBezTo>
                  <a:pt x="7924913" y="2868416"/>
                  <a:pt x="7934286" y="2902020"/>
                  <a:pt x="7953031" y="2931281"/>
                </a:cubicBezTo>
                <a:cubicBezTo>
                  <a:pt x="7971776" y="2960541"/>
                  <a:pt x="7997493" y="2983516"/>
                  <a:pt x="8030184" y="3000203"/>
                </a:cubicBezTo>
                <a:cubicBezTo>
                  <a:pt x="8062873" y="3016891"/>
                  <a:pt x="8100478" y="3025235"/>
                  <a:pt x="8142998" y="3025235"/>
                </a:cubicBezTo>
                <a:cubicBezTo>
                  <a:pt x="8185517" y="3025235"/>
                  <a:pt x="8223236" y="3016891"/>
                  <a:pt x="8256155" y="3000203"/>
                </a:cubicBezTo>
                <a:cubicBezTo>
                  <a:pt x="8289073" y="2983516"/>
                  <a:pt x="8314790" y="2960541"/>
                  <a:pt x="8333307" y="2931281"/>
                </a:cubicBezTo>
                <a:cubicBezTo>
                  <a:pt x="8351823" y="2902020"/>
                  <a:pt x="8361082" y="2868416"/>
                  <a:pt x="8361082" y="2830468"/>
                </a:cubicBezTo>
                <a:cubicBezTo>
                  <a:pt x="8361082" y="2792520"/>
                  <a:pt x="8351823" y="2758916"/>
                  <a:pt x="8333307" y="2729656"/>
                </a:cubicBezTo>
                <a:cubicBezTo>
                  <a:pt x="8314790" y="2700395"/>
                  <a:pt x="8289073" y="2677535"/>
                  <a:pt x="8256155" y="2661075"/>
                </a:cubicBezTo>
                <a:cubicBezTo>
                  <a:pt x="8223236" y="2644616"/>
                  <a:pt x="8185517" y="2636387"/>
                  <a:pt x="8142998" y="2636387"/>
                </a:cubicBezTo>
                <a:close/>
                <a:moveTo>
                  <a:pt x="6704723" y="2636387"/>
                </a:moveTo>
                <a:cubicBezTo>
                  <a:pt x="6662203" y="2636387"/>
                  <a:pt x="6624598" y="2644616"/>
                  <a:pt x="6591909" y="2661075"/>
                </a:cubicBezTo>
                <a:cubicBezTo>
                  <a:pt x="6559218" y="2677535"/>
                  <a:pt x="6533501" y="2700395"/>
                  <a:pt x="6514756" y="2729656"/>
                </a:cubicBezTo>
                <a:cubicBezTo>
                  <a:pt x="6496011" y="2758916"/>
                  <a:pt x="6486638" y="2792520"/>
                  <a:pt x="6486638" y="2830468"/>
                </a:cubicBezTo>
                <a:cubicBezTo>
                  <a:pt x="6486638" y="2868416"/>
                  <a:pt x="6496011" y="2902020"/>
                  <a:pt x="6514756" y="2931281"/>
                </a:cubicBezTo>
                <a:cubicBezTo>
                  <a:pt x="6533501" y="2960541"/>
                  <a:pt x="6559218" y="2983516"/>
                  <a:pt x="6591909" y="3000203"/>
                </a:cubicBezTo>
                <a:cubicBezTo>
                  <a:pt x="6624598" y="3016891"/>
                  <a:pt x="6662203" y="3025235"/>
                  <a:pt x="6704723" y="3025235"/>
                </a:cubicBezTo>
                <a:cubicBezTo>
                  <a:pt x="6747242" y="3025235"/>
                  <a:pt x="6784961" y="3016891"/>
                  <a:pt x="6817880" y="3000203"/>
                </a:cubicBezTo>
                <a:cubicBezTo>
                  <a:pt x="6850798" y="2983516"/>
                  <a:pt x="6876516" y="2960541"/>
                  <a:pt x="6895032" y="2931281"/>
                </a:cubicBezTo>
                <a:cubicBezTo>
                  <a:pt x="6913549" y="2902020"/>
                  <a:pt x="6922807" y="2868416"/>
                  <a:pt x="6922807" y="2830468"/>
                </a:cubicBezTo>
                <a:cubicBezTo>
                  <a:pt x="6922807" y="2792520"/>
                  <a:pt x="6913549" y="2758916"/>
                  <a:pt x="6895032" y="2729656"/>
                </a:cubicBezTo>
                <a:cubicBezTo>
                  <a:pt x="6876516" y="2700395"/>
                  <a:pt x="6850798" y="2677535"/>
                  <a:pt x="6817880" y="2661075"/>
                </a:cubicBezTo>
                <a:cubicBezTo>
                  <a:pt x="6784961" y="2644616"/>
                  <a:pt x="6747242" y="2636387"/>
                  <a:pt x="6704723" y="2636387"/>
                </a:cubicBezTo>
                <a:close/>
                <a:moveTo>
                  <a:pt x="5166931" y="2636387"/>
                </a:moveTo>
                <a:cubicBezTo>
                  <a:pt x="5136298" y="2636387"/>
                  <a:pt x="5108523" y="2643473"/>
                  <a:pt x="5083606" y="2657646"/>
                </a:cubicBezTo>
                <a:cubicBezTo>
                  <a:pt x="5077377" y="2661190"/>
                  <a:pt x="5071469" y="2665176"/>
                  <a:pt x="5065882" y="2669605"/>
                </a:cubicBezTo>
                <a:lnTo>
                  <a:pt x="5053774" y="2680810"/>
                </a:lnTo>
                <a:lnTo>
                  <a:pt x="5053774" y="2643245"/>
                </a:lnTo>
                <a:lnTo>
                  <a:pt x="4906327" y="2643245"/>
                </a:lnTo>
                <a:lnTo>
                  <a:pt x="4906327" y="3018377"/>
                </a:lnTo>
                <a:lnTo>
                  <a:pt x="5061318" y="3018377"/>
                </a:lnTo>
                <a:lnTo>
                  <a:pt x="5061318" y="2842127"/>
                </a:lnTo>
                <a:cubicBezTo>
                  <a:pt x="5061318" y="2823381"/>
                  <a:pt x="5063946" y="2808522"/>
                  <a:pt x="5069204" y="2797550"/>
                </a:cubicBezTo>
                <a:cubicBezTo>
                  <a:pt x="5074462" y="2786577"/>
                  <a:pt x="5081548" y="2778690"/>
                  <a:pt x="5090464" y="2773889"/>
                </a:cubicBezTo>
                <a:cubicBezTo>
                  <a:pt x="5099379" y="2769089"/>
                  <a:pt x="5109095" y="2766689"/>
                  <a:pt x="5119611" y="2766689"/>
                </a:cubicBezTo>
                <a:cubicBezTo>
                  <a:pt x="5133784" y="2766689"/>
                  <a:pt x="5144985" y="2771603"/>
                  <a:pt x="5153215" y="2781433"/>
                </a:cubicBezTo>
                <a:cubicBezTo>
                  <a:pt x="5161444" y="2791263"/>
                  <a:pt x="5165559" y="2807837"/>
                  <a:pt x="5165559" y="2831154"/>
                </a:cubicBezTo>
                <a:lnTo>
                  <a:pt x="5165559" y="3018377"/>
                </a:lnTo>
                <a:lnTo>
                  <a:pt x="5320550" y="3018377"/>
                </a:lnTo>
                <a:lnTo>
                  <a:pt x="5320550" y="2804408"/>
                </a:lnTo>
                <a:cubicBezTo>
                  <a:pt x="5320550" y="2765088"/>
                  <a:pt x="5313806" y="2733085"/>
                  <a:pt x="5300319" y="2708396"/>
                </a:cubicBezTo>
                <a:cubicBezTo>
                  <a:pt x="5286831" y="2683707"/>
                  <a:pt x="5268429" y="2665533"/>
                  <a:pt x="5245113" y="2653874"/>
                </a:cubicBezTo>
                <a:cubicBezTo>
                  <a:pt x="5221795" y="2642216"/>
                  <a:pt x="5195734" y="2636387"/>
                  <a:pt x="5166931" y="2636387"/>
                </a:cubicBezTo>
                <a:close/>
                <a:moveTo>
                  <a:pt x="4636198" y="2636387"/>
                </a:moveTo>
                <a:cubicBezTo>
                  <a:pt x="4606937" y="2636387"/>
                  <a:pt x="4576990" y="2640044"/>
                  <a:pt x="4546358" y="2647359"/>
                </a:cubicBezTo>
                <a:cubicBezTo>
                  <a:pt x="4515725" y="2654675"/>
                  <a:pt x="4489436" y="2665190"/>
                  <a:pt x="4467491" y="2678906"/>
                </a:cubicBezTo>
                <a:lnTo>
                  <a:pt x="4516868" y="2781091"/>
                </a:lnTo>
                <a:cubicBezTo>
                  <a:pt x="4529213" y="2771946"/>
                  <a:pt x="4544072" y="2764745"/>
                  <a:pt x="4561445" y="2759488"/>
                </a:cubicBezTo>
                <a:cubicBezTo>
                  <a:pt x="4578819" y="2754230"/>
                  <a:pt x="4595964" y="2751601"/>
                  <a:pt x="4612881" y="2751601"/>
                </a:cubicBezTo>
                <a:cubicBezTo>
                  <a:pt x="4638027" y="2751601"/>
                  <a:pt x="4656200" y="2756402"/>
                  <a:pt x="4667402" y="2766003"/>
                </a:cubicBezTo>
                <a:cubicBezTo>
                  <a:pt x="4673002" y="2770804"/>
                  <a:pt x="4677203" y="2776690"/>
                  <a:pt x="4680003" y="2783662"/>
                </a:cubicBezTo>
                <a:lnTo>
                  <a:pt x="4682059" y="2795492"/>
                </a:lnTo>
                <a:lnTo>
                  <a:pt x="4621110" y="2795492"/>
                </a:lnTo>
                <a:cubicBezTo>
                  <a:pt x="4582248" y="2795492"/>
                  <a:pt x="4550130" y="2799836"/>
                  <a:pt x="4524755" y="2808522"/>
                </a:cubicBezTo>
                <a:cubicBezTo>
                  <a:pt x="4499381" y="2817209"/>
                  <a:pt x="4480521" y="2830011"/>
                  <a:pt x="4468177" y="2846927"/>
                </a:cubicBezTo>
                <a:cubicBezTo>
                  <a:pt x="4455832" y="2863844"/>
                  <a:pt x="4449661" y="2884418"/>
                  <a:pt x="4449661" y="2908649"/>
                </a:cubicBezTo>
                <a:cubicBezTo>
                  <a:pt x="4449661" y="2930138"/>
                  <a:pt x="4454918" y="2949683"/>
                  <a:pt x="4465434" y="2967285"/>
                </a:cubicBezTo>
                <a:cubicBezTo>
                  <a:pt x="4475949" y="2984887"/>
                  <a:pt x="4491494" y="2998946"/>
                  <a:pt x="4512068" y="3009462"/>
                </a:cubicBezTo>
                <a:cubicBezTo>
                  <a:pt x="4532642" y="3019977"/>
                  <a:pt x="4558245" y="3025235"/>
                  <a:pt x="4588878" y="3025235"/>
                </a:cubicBezTo>
                <a:cubicBezTo>
                  <a:pt x="4621339" y="3025235"/>
                  <a:pt x="4647170" y="3018377"/>
                  <a:pt x="4666373" y="3004661"/>
                </a:cubicBezTo>
                <a:cubicBezTo>
                  <a:pt x="4675974" y="2997803"/>
                  <a:pt x="4683918" y="2989174"/>
                  <a:pt x="4690205" y="2978772"/>
                </a:cubicBezTo>
                <a:lnTo>
                  <a:pt x="4695177" y="2968490"/>
                </a:lnTo>
                <a:lnTo>
                  <a:pt x="4695177" y="3018377"/>
                </a:lnTo>
                <a:lnTo>
                  <a:pt x="4839195" y="3018377"/>
                </a:lnTo>
                <a:lnTo>
                  <a:pt x="4839195" y="2816752"/>
                </a:lnTo>
                <a:cubicBezTo>
                  <a:pt x="4839195" y="2754116"/>
                  <a:pt x="4821478" y="2708396"/>
                  <a:pt x="4786046" y="2679592"/>
                </a:cubicBezTo>
                <a:cubicBezTo>
                  <a:pt x="4750612" y="2650788"/>
                  <a:pt x="4700663" y="2636387"/>
                  <a:pt x="4636198" y="2636387"/>
                </a:cubicBezTo>
                <a:close/>
                <a:moveTo>
                  <a:pt x="3503180" y="2538317"/>
                </a:moveTo>
                <a:lnTo>
                  <a:pt x="3503180" y="2663819"/>
                </a:lnTo>
                <a:lnTo>
                  <a:pt x="3643769" y="2663819"/>
                </a:lnTo>
                <a:lnTo>
                  <a:pt x="3643769" y="3018377"/>
                </a:lnTo>
                <a:lnTo>
                  <a:pt x="3805618" y="3018377"/>
                </a:lnTo>
                <a:lnTo>
                  <a:pt x="3805618" y="2663819"/>
                </a:lnTo>
                <a:lnTo>
                  <a:pt x="3946207" y="2663819"/>
                </a:lnTo>
                <a:lnTo>
                  <a:pt x="3946207" y="2538317"/>
                </a:lnTo>
                <a:close/>
                <a:moveTo>
                  <a:pt x="5382577" y="2509514"/>
                </a:moveTo>
                <a:lnTo>
                  <a:pt x="5382577" y="3018377"/>
                </a:lnTo>
                <a:lnTo>
                  <a:pt x="5537567" y="3018377"/>
                </a:lnTo>
                <a:lnTo>
                  <a:pt x="5537567" y="2929727"/>
                </a:lnTo>
                <a:lnTo>
                  <a:pt x="5562550" y="2903215"/>
                </a:lnTo>
                <a:lnTo>
                  <a:pt x="5653468" y="3018377"/>
                </a:lnTo>
                <a:lnTo>
                  <a:pt x="5840691" y="3018377"/>
                </a:lnTo>
                <a:lnTo>
                  <a:pt x="5673357" y="2805674"/>
                </a:lnTo>
                <a:lnTo>
                  <a:pt x="5828347" y="2643245"/>
                </a:lnTo>
                <a:lnTo>
                  <a:pt x="5645239" y="2643245"/>
                </a:lnTo>
                <a:lnTo>
                  <a:pt x="5537567" y="2752055"/>
                </a:lnTo>
                <a:lnTo>
                  <a:pt x="5537567" y="2509514"/>
                </a:lnTo>
                <a:close/>
                <a:moveTo>
                  <a:pt x="3982402" y="2509514"/>
                </a:moveTo>
                <a:lnTo>
                  <a:pt x="3982402" y="3018377"/>
                </a:lnTo>
                <a:lnTo>
                  <a:pt x="4137393" y="3018377"/>
                </a:lnTo>
                <a:lnTo>
                  <a:pt x="4137393" y="2842127"/>
                </a:lnTo>
                <a:cubicBezTo>
                  <a:pt x="4137393" y="2823381"/>
                  <a:pt x="4140022" y="2808522"/>
                  <a:pt x="4145279" y="2797550"/>
                </a:cubicBezTo>
                <a:cubicBezTo>
                  <a:pt x="4150537" y="2786577"/>
                  <a:pt x="4157624" y="2778690"/>
                  <a:pt x="4166539" y="2773889"/>
                </a:cubicBezTo>
                <a:cubicBezTo>
                  <a:pt x="4175455" y="2769089"/>
                  <a:pt x="4185170" y="2766689"/>
                  <a:pt x="4195686" y="2766689"/>
                </a:cubicBezTo>
                <a:cubicBezTo>
                  <a:pt x="4209859" y="2766689"/>
                  <a:pt x="4221060" y="2771603"/>
                  <a:pt x="4229290" y="2781433"/>
                </a:cubicBezTo>
                <a:cubicBezTo>
                  <a:pt x="4237519" y="2791263"/>
                  <a:pt x="4241635" y="2807837"/>
                  <a:pt x="4241635" y="2831154"/>
                </a:cubicBezTo>
                <a:lnTo>
                  <a:pt x="4241635" y="3018377"/>
                </a:lnTo>
                <a:lnTo>
                  <a:pt x="4396625" y="3018377"/>
                </a:lnTo>
                <a:lnTo>
                  <a:pt x="4396625" y="2804408"/>
                </a:lnTo>
                <a:cubicBezTo>
                  <a:pt x="4396625" y="2765088"/>
                  <a:pt x="4389881" y="2733085"/>
                  <a:pt x="4376394" y="2708396"/>
                </a:cubicBezTo>
                <a:cubicBezTo>
                  <a:pt x="4362906" y="2683707"/>
                  <a:pt x="4344505" y="2665533"/>
                  <a:pt x="4321187" y="2653874"/>
                </a:cubicBezTo>
                <a:cubicBezTo>
                  <a:pt x="4297870" y="2642216"/>
                  <a:pt x="4271809" y="2636387"/>
                  <a:pt x="4243006" y="2636387"/>
                </a:cubicBezTo>
                <a:cubicBezTo>
                  <a:pt x="4212373" y="2636387"/>
                  <a:pt x="4184599" y="2643473"/>
                  <a:pt x="4159681" y="2657646"/>
                </a:cubicBezTo>
                <a:cubicBezTo>
                  <a:pt x="4153452" y="2661190"/>
                  <a:pt x="4147544" y="2665176"/>
                  <a:pt x="4141958" y="2669605"/>
                </a:cubicBezTo>
                <a:lnTo>
                  <a:pt x="4137393" y="2673829"/>
                </a:lnTo>
                <a:lnTo>
                  <a:pt x="4137393" y="2509514"/>
                </a:lnTo>
                <a:close/>
                <a:moveTo>
                  <a:pt x="7843532" y="2502656"/>
                </a:moveTo>
                <a:cubicBezTo>
                  <a:pt x="7790039" y="2502656"/>
                  <a:pt x="7748777" y="2517057"/>
                  <a:pt x="7719745" y="2545861"/>
                </a:cubicBezTo>
                <a:cubicBezTo>
                  <a:pt x="7690713" y="2574665"/>
                  <a:pt x="7676197" y="2613298"/>
                  <a:pt x="7676197" y="2661761"/>
                </a:cubicBezTo>
                <a:lnTo>
                  <a:pt x="7676197" y="2663819"/>
                </a:lnTo>
                <a:lnTo>
                  <a:pt x="7624762" y="2663819"/>
                </a:lnTo>
                <a:lnTo>
                  <a:pt x="7624762" y="2776976"/>
                </a:lnTo>
                <a:lnTo>
                  <a:pt x="7676197" y="2776976"/>
                </a:lnTo>
                <a:lnTo>
                  <a:pt x="7676197" y="3018377"/>
                </a:lnTo>
                <a:lnTo>
                  <a:pt x="7831187" y="3018377"/>
                </a:lnTo>
                <a:lnTo>
                  <a:pt x="7831187" y="2776976"/>
                </a:lnTo>
                <a:lnTo>
                  <a:pt x="7907997" y="2776976"/>
                </a:lnTo>
                <a:lnTo>
                  <a:pt x="7907997" y="2663819"/>
                </a:lnTo>
                <a:lnTo>
                  <a:pt x="7826387" y="2663819"/>
                </a:lnTo>
                <a:lnTo>
                  <a:pt x="7826387" y="2663133"/>
                </a:lnTo>
                <a:cubicBezTo>
                  <a:pt x="7826387" y="2648045"/>
                  <a:pt x="7829816" y="2637072"/>
                  <a:pt x="7836674" y="2630214"/>
                </a:cubicBezTo>
                <a:cubicBezTo>
                  <a:pt x="7843532" y="2623356"/>
                  <a:pt x="7852447" y="2619927"/>
                  <a:pt x="7863420" y="2619927"/>
                </a:cubicBezTo>
                <a:cubicBezTo>
                  <a:pt x="7869820" y="2619927"/>
                  <a:pt x="7875993" y="2620842"/>
                  <a:pt x="7881937" y="2622671"/>
                </a:cubicBezTo>
                <a:cubicBezTo>
                  <a:pt x="7887880" y="2624499"/>
                  <a:pt x="7893366" y="2626557"/>
                  <a:pt x="7898396" y="2628843"/>
                </a:cubicBezTo>
                <a:lnTo>
                  <a:pt x="7935429" y="2521172"/>
                </a:lnTo>
                <a:cubicBezTo>
                  <a:pt x="7923999" y="2514771"/>
                  <a:pt x="7909940" y="2510085"/>
                  <a:pt x="7893252" y="2507113"/>
                </a:cubicBezTo>
                <a:cubicBezTo>
                  <a:pt x="7876564" y="2504141"/>
                  <a:pt x="7859991" y="2502656"/>
                  <a:pt x="7843532" y="250265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2547D1-5D3A-97F4-45EA-3D5E9108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6553"/>
            <a:ext cx="4394201" cy="2929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789272" y="2721114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E95D5-E46F-A25E-C30A-B34982FD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36823" y="4769677"/>
            <a:ext cx="2712554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F0670-BA6B-8345-D1E0-58C4D920C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877811" y="4700390"/>
            <a:ext cx="2830577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7B08E4-F828-5B7B-6B55-C6471C56E7EE}"/>
              </a:ext>
            </a:extLst>
          </p:cNvPr>
          <p:cNvSpPr txBox="1"/>
          <p:nvPr/>
        </p:nvSpPr>
        <p:spPr>
          <a:xfrm>
            <a:off x="8737931" y="5963279"/>
            <a:ext cx="170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ontserrat Black" pitchFamily="2" charset="0"/>
              </a:rPr>
              <a:t>Gravity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3C608-B2CA-45DF-C809-862B77DD61DE}"/>
              </a:ext>
            </a:extLst>
          </p:cNvPr>
          <p:cNvSpPr txBox="1"/>
          <p:nvPr/>
        </p:nvSpPr>
        <p:spPr>
          <a:xfrm>
            <a:off x="8737931" y="3707925"/>
            <a:ext cx="195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ontserrat Black" pitchFamily="2" charset="0"/>
              </a:rPr>
              <a:t>Normal Force</a:t>
            </a:r>
          </a:p>
        </p:txBody>
      </p:sp>
    </p:spTree>
    <p:extLst>
      <p:ext uri="{BB962C8B-B14F-4D97-AF65-F5344CB8AC3E}">
        <p14:creationId xmlns:p14="http://schemas.microsoft.com/office/powerpoint/2010/main" val="27299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0039 0.33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68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38B494-6439-53E6-5E1D-0C58C12AFF91}"/>
              </a:ext>
            </a:extLst>
          </p:cNvPr>
          <p:cNvSpPr/>
          <p:nvPr/>
        </p:nvSpPr>
        <p:spPr>
          <a:xfrm>
            <a:off x="4815824" y="3591"/>
            <a:ext cx="7376176" cy="6854409"/>
          </a:xfrm>
          <a:custGeom>
            <a:avLst/>
            <a:gdLst/>
            <a:ahLst/>
            <a:cxnLst/>
            <a:rect l="l" t="t" r="r" b="b"/>
            <a:pathLst>
              <a:path w="7376176" h="6854409">
                <a:moveTo>
                  <a:pt x="4024228" y="3013266"/>
                </a:moveTo>
                <a:cubicBezTo>
                  <a:pt x="4036572" y="3013266"/>
                  <a:pt x="4047546" y="3015667"/>
                  <a:pt x="4057147" y="3020467"/>
                </a:cubicBezTo>
                <a:cubicBezTo>
                  <a:pt x="4066748" y="3025268"/>
                  <a:pt x="4074292" y="3032126"/>
                  <a:pt x="4079778" y="3041041"/>
                </a:cubicBezTo>
                <a:cubicBezTo>
                  <a:pt x="4085264" y="3049957"/>
                  <a:pt x="4088008" y="3060587"/>
                  <a:pt x="4088008" y="3072931"/>
                </a:cubicBezTo>
                <a:cubicBezTo>
                  <a:pt x="4088008" y="3084818"/>
                  <a:pt x="4085264" y="3095334"/>
                  <a:pt x="4079778" y="3104478"/>
                </a:cubicBezTo>
                <a:cubicBezTo>
                  <a:pt x="4074292" y="3113622"/>
                  <a:pt x="4066748" y="3120708"/>
                  <a:pt x="4057147" y="3125738"/>
                </a:cubicBezTo>
                <a:cubicBezTo>
                  <a:pt x="4047546" y="3130767"/>
                  <a:pt x="4036572" y="3133281"/>
                  <a:pt x="4024228" y="3133281"/>
                </a:cubicBezTo>
                <a:cubicBezTo>
                  <a:pt x="4012341" y="3133281"/>
                  <a:pt x="4001482" y="3130767"/>
                  <a:pt x="3991653" y="3125738"/>
                </a:cubicBezTo>
                <a:cubicBezTo>
                  <a:pt x="3981823" y="3120708"/>
                  <a:pt x="3974050" y="3113622"/>
                  <a:pt x="3968336" y="3104478"/>
                </a:cubicBezTo>
                <a:cubicBezTo>
                  <a:pt x="3962620" y="3095334"/>
                  <a:pt x="3959763" y="3084818"/>
                  <a:pt x="3959763" y="3072931"/>
                </a:cubicBezTo>
                <a:cubicBezTo>
                  <a:pt x="3959763" y="3060587"/>
                  <a:pt x="3962620" y="3049957"/>
                  <a:pt x="3968336" y="3041041"/>
                </a:cubicBezTo>
                <a:cubicBezTo>
                  <a:pt x="3974050" y="3032126"/>
                  <a:pt x="3981823" y="3025268"/>
                  <a:pt x="3991653" y="3020467"/>
                </a:cubicBezTo>
                <a:cubicBezTo>
                  <a:pt x="4001482" y="3015667"/>
                  <a:pt x="4012341" y="3013266"/>
                  <a:pt x="4024228" y="3013266"/>
                </a:cubicBezTo>
                <a:close/>
                <a:moveTo>
                  <a:pt x="3538453" y="3013266"/>
                </a:moveTo>
                <a:cubicBezTo>
                  <a:pt x="3549883" y="3013266"/>
                  <a:pt x="3560170" y="3016010"/>
                  <a:pt x="3569314" y="3021496"/>
                </a:cubicBezTo>
                <a:cubicBezTo>
                  <a:pt x="3578458" y="3026982"/>
                  <a:pt x="3585774" y="3035098"/>
                  <a:pt x="3591260" y="3045842"/>
                </a:cubicBezTo>
                <a:cubicBezTo>
                  <a:pt x="3596746" y="3056586"/>
                  <a:pt x="3599490" y="3070188"/>
                  <a:pt x="3599490" y="3086647"/>
                </a:cubicBezTo>
                <a:cubicBezTo>
                  <a:pt x="3599490" y="3102649"/>
                  <a:pt x="3596746" y="3116251"/>
                  <a:pt x="3591260" y="3127452"/>
                </a:cubicBezTo>
                <a:cubicBezTo>
                  <a:pt x="3585774" y="3138654"/>
                  <a:pt x="3578458" y="3146997"/>
                  <a:pt x="3569314" y="3152484"/>
                </a:cubicBezTo>
                <a:cubicBezTo>
                  <a:pt x="3560170" y="3157970"/>
                  <a:pt x="3549883" y="3160713"/>
                  <a:pt x="3538453" y="3160713"/>
                </a:cubicBezTo>
                <a:cubicBezTo>
                  <a:pt x="3527024" y="3160713"/>
                  <a:pt x="3516736" y="3157970"/>
                  <a:pt x="3507592" y="3152484"/>
                </a:cubicBezTo>
                <a:cubicBezTo>
                  <a:pt x="3498448" y="3146997"/>
                  <a:pt x="3491133" y="3138654"/>
                  <a:pt x="3485647" y="3127452"/>
                </a:cubicBezTo>
                <a:cubicBezTo>
                  <a:pt x="3480160" y="3116251"/>
                  <a:pt x="3477417" y="3102649"/>
                  <a:pt x="3477417" y="3086647"/>
                </a:cubicBezTo>
                <a:cubicBezTo>
                  <a:pt x="3477417" y="3070188"/>
                  <a:pt x="3480160" y="3056586"/>
                  <a:pt x="3485647" y="3045842"/>
                </a:cubicBezTo>
                <a:cubicBezTo>
                  <a:pt x="3491133" y="3035098"/>
                  <a:pt x="3498448" y="3026982"/>
                  <a:pt x="3507592" y="3021496"/>
                </a:cubicBezTo>
                <a:cubicBezTo>
                  <a:pt x="3516736" y="3016010"/>
                  <a:pt x="3527024" y="3013266"/>
                  <a:pt x="3538453" y="3013266"/>
                </a:cubicBezTo>
                <a:close/>
                <a:moveTo>
                  <a:pt x="1744324" y="3013266"/>
                </a:moveTo>
                <a:cubicBezTo>
                  <a:pt x="1755754" y="3013266"/>
                  <a:pt x="1766041" y="3016010"/>
                  <a:pt x="1775185" y="3021496"/>
                </a:cubicBezTo>
                <a:cubicBezTo>
                  <a:pt x="1784329" y="3026982"/>
                  <a:pt x="1791645" y="3035098"/>
                  <a:pt x="1797131" y="3045842"/>
                </a:cubicBezTo>
                <a:cubicBezTo>
                  <a:pt x="1802617" y="3056586"/>
                  <a:pt x="1805361" y="3070188"/>
                  <a:pt x="1805361" y="3086647"/>
                </a:cubicBezTo>
                <a:cubicBezTo>
                  <a:pt x="1805361" y="3102649"/>
                  <a:pt x="1802617" y="3116251"/>
                  <a:pt x="1797131" y="3127452"/>
                </a:cubicBezTo>
                <a:cubicBezTo>
                  <a:pt x="1791645" y="3138654"/>
                  <a:pt x="1784329" y="3146997"/>
                  <a:pt x="1775185" y="3152484"/>
                </a:cubicBezTo>
                <a:cubicBezTo>
                  <a:pt x="1766041" y="3157970"/>
                  <a:pt x="1755754" y="3160713"/>
                  <a:pt x="1744324" y="3160713"/>
                </a:cubicBezTo>
                <a:cubicBezTo>
                  <a:pt x="1732894" y="3160713"/>
                  <a:pt x="1722607" y="3157970"/>
                  <a:pt x="1713463" y="3152484"/>
                </a:cubicBezTo>
                <a:cubicBezTo>
                  <a:pt x="1704319" y="3146997"/>
                  <a:pt x="1697004" y="3138654"/>
                  <a:pt x="1691518" y="3127452"/>
                </a:cubicBezTo>
                <a:cubicBezTo>
                  <a:pt x="1686031" y="3116251"/>
                  <a:pt x="1683288" y="3102649"/>
                  <a:pt x="1683288" y="3086647"/>
                </a:cubicBezTo>
                <a:cubicBezTo>
                  <a:pt x="1683288" y="3070188"/>
                  <a:pt x="1686031" y="3056586"/>
                  <a:pt x="1691518" y="3045842"/>
                </a:cubicBezTo>
                <a:cubicBezTo>
                  <a:pt x="1697004" y="3035098"/>
                  <a:pt x="1704319" y="3026982"/>
                  <a:pt x="1713463" y="3021496"/>
                </a:cubicBezTo>
                <a:cubicBezTo>
                  <a:pt x="1722607" y="3016010"/>
                  <a:pt x="1732894" y="3013266"/>
                  <a:pt x="1744324" y="3013266"/>
                </a:cubicBezTo>
                <a:close/>
                <a:moveTo>
                  <a:pt x="4502460" y="2998179"/>
                </a:moveTo>
                <a:cubicBezTo>
                  <a:pt x="4515261" y="2998179"/>
                  <a:pt x="4526234" y="3001036"/>
                  <a:pt x="4535378" y="3006751"/>
                </a:cubicBezTo>
                <a:cubicBezTo>
                  <a:pt x="4544522" y="3012466"/>
                  <a:pt x="4551722" y="3020467"/>
                  <a:pt x="4556981" y="3030754"/>
                </a:cubicBezTo>
                <a:cubicBezTo>
                  <a:pt x="4559610" y="3035898"/>
                  <a:pt x="4561581" y="3041584"/>
                  <a:pt x="4562896" y="3047814"/>
                </a:cubicBezTo>
                <a:lnTo>
                  <a:pt x="4562937" y="3048242"/>
                </a:lnTo>
                <a:lnTo>
                  <a:pt x="4441898" y="3048242"/>
                </a:lnTo>
                <a:lnTo>
                  <a:pt x="4441938" y="3047814"/>
                </a:lnTo>
                <a:cubicBezTo>
                  <a:pt x="4443195" y="3041584"/>
                  <a:pt x="4445081" y="3035898"/>
                  <a:pt x="4447596" y="3030754"/>
                </a:cubicBezTo>
                <a:cubicBezTo>
                  <a:pt x="4452624" y="3020467"/>
                  <a:pt x="4459826" y="3012466"/>
                  <a:pt x="4469198" y="3006751"/>
                </a:cubicBezTo>
                <a:cubicBezTo>
                  <a:pt x="4478571" y="3001036"/>
                  <a:pt x="4489658" y="2998179"/>
                  <a:pt x="4502460" y="2998179"/>
                </a:cubicBezTo>
                <a:close/>
                <a:moveTo>
                  <a:pt x="3083234" y="2998179"/>
                </a:moveTo>
                <a:cubicBezTo>
                  <a:pt x="3096036" y="2998179"/>
                  <a:pt x="3107009" y="3001036"/>
                  <a:pt x="3116153" y="3006751"/>
                </a:cubicBezTo>
                <a:cubicBezTo>
                  <a:pt x="3125297" y="3012466"/>
                  <a:pt x="3132498" y="3020467"/>
                  <a:pt x="3137756" y="3030754"/>
                </a:cubicBezTo>
                <a:cubicBezTo>
                  <a:pt x="3140384" y="3035898"/>
                  <a:pt x="3142356" y="3041584"/>
                  <a:pt x="3143671" y="3047814"/>
                </a:cubicBezTo>
                <a:lnTo>
                  <a:pt x="3143712" y="3048242"/>
                </a:lnTo>
                <a:lnTo>
                  <a:pt x="3022673" y="3048242"/>
                </a:lnTo>
                <a:lnTo>
                  <a:pt x="3022713" y="3047814"/>
                </a:lnTo>
                <a:cubicBezTo>
                  <a:pt x="3023970" y="3041584"/>
                  <a:pt x="3025856" y="3035898"/>
                  <a:pt x="3028371" y="3030754"/>
                </a:cubicBezTo>
                <a:cubicBezTo>
                  <a:pt x="3033400" y="3020467"/>
                  <a:pt x="3040600" y="3012466"/>
                  <a:pt x="3049973" y="3006751"/>
                </a:cubicBezTo>
                <a:cubicBezTo>
                  <a:pt x="3059346" y="3001036"/>
                  <a:pt x="3070433" y="2998179"/>
                  <a:pt x="3083234" y="2998179"/>
                </a:cubicBezTo>
                <a:close/>
                <a:moveTo>
                  <a:pt x="1955398" y="2899424"/>
                </a:moveTo>
                <a:lnTo>
                  <a:pt x="2085700" y="3274556"/>
                </a:lnTo>
                <a:lnTo>
                  <a:pt x="2236576" y="3274556"/>
                </a:lnTo>
                <a:lnTo>
                  <a:pt x="2295760" y="3100953"/>
                </a:lnTo>
                <a:lnTo>
                  <a:pt x="2352477" y="3274556"/>
                </a:lnTo>
                <a:lnTo>
                  <a:pt x="2503353" y="3274556"/>
                </a:lnTo>
                <a:lnTo>
                  <a:pt x="2633654" y="2899424"/>
                </a:lnTo>
                <a:lnTo>
                  <a:pt x="2497866" y="2899424"/>
                </a:lnTo>
                <a:lnTo>
                  <a:pt x="2430557" y="3099996"/>
                </a:lnTo>
                <a:lnTo>
                  <a:pt x="2365507" y="2899424"/>
                </a:lnTo>
                <a:lnTo>
                  <a:pt x="2233833" y="2899424"/>
                </a:lnTo>
                <a:lnTo>
                  <a:pt x="2166434" y="3097604"/>
                </a:lnTo>
                <a:lnTo>
                  <a:pt x="2102160" y="2899424"/>
                </a:lnTo>
                <a:close/>
                <a:moveTo>
                  <a:pt x="4501088" y="2892566"/>
                </a:moveTo>
                <a:cubicBezTo>
                  <a:pt x="4460854" y="2892566"/>
                  <a:pt x="4424621" y="2900795"/>
                  <a:pt x="4392389" y="2917255"/>
                </a:cubicBezTo>
                <a:cubicBezTo>
                  <a:pt x="4360156" y="2933714"/>
                  <a:pt x="4334781" y="2956574"/>
                  <a:pt x="4316265" y="2985834"/>
                </a:cubicBezTo>
                <a:cubicBezTo>
                  <a:pt x="4297748" y="3015095"/>
                  <a:pt x="4288490" y="3048699"/>
                  <a:pt x="4288490" y="3086647"/>
                </a:cubicBezTo>
                <a:cubicBezTo>
                  <a:pt x="4288490" y="3123680"/>
                  <a:pt x="4297862" y="3156941"/>
                  <a:pt x="4316608" y="3186431"/>
                </a:cubicBezTo>
                <a:cubicBezTo>
                  <a:pt x="4335353" y="3215920"/>
                  <a:pt x="4361756" y="3239123"/>
                  <a:pt x="4395818" y="3256040"/>
                </a:cubicBezTo>
                <a:cubicBezTo>
                  <a:pt x="4429879" y="3272956"/>
                  <a:pt x="4469770" y="3281414"/>
                  <a:pt x="4515490" y="3281414"/>
                </a:cubicBezTo>
                <a:cubicBezTo>
                  <a:pt x="4552980" y="3281414"/>
                  <a:pt x="4585098" y="3276271"/>
                  <a:pt x="4611845" y="3265984"/>
                </a:cubicBezTo>
                <a:cubicBezTo>
                  <a:pt x="4638590" y="3255697"/>
                  <a:pt x="4661108" y="3240723"/>
                  <a:pt x="4679396" y="3221064"/>
                </a:cubicBezTo>
                <a:lnTo>
                  <a:pt x="4598472" y="3139454"/>
                </a:lnTo>
                <a:cubicBezTo>
                  <a:pt x="4586127" y="3148598"/>
                  <a:pt x="4574354" y="3155456"/>
                  <a:pt x="4563153" y="3160028"/>
                </a:cubicBezTo>
                <a:cubicBezTo>
                  <a:pt x="4551951" y="3164600"/>
                  <a:pt x="4537664" y="3166886"/>
                  <a:pt x="4520290" y="3166886"/>
                </a:cubicBezTo>
                <a:cubicBezTo>
                  <a:pt x="4503374" y="3166886"/>
                  <a:pt x="4488972" y="3164028"/>
                  <a:pt x="4477085" y="3158313"/>
                </a:cubicBezTo>
                <a:cubicBezTo>
                  <a:pt x="4465198" y="3152598"/>
                  <a:pt x="4456054" y="3144026"/>
                  <a:pt x="4449653" y="3132596"/>
                </a:cubicBezTo>
                <a:lnTo>
                  <a:pt x="4445987" y="3122994"/>
                </a:lnTo>
                <a:lnTo>
                  <a:pt x="4705456" y="3122994"/>
                </a:lnTo>
                <a:cubicBezTo>
                  <a:pt x="4705914" y="3117508"/>
                  <a:pt x="4706370" y="3111450"/>
                  <a:pt x="4706828" y="3104821"/>
                </a:cubicBezTo>
                <a:cubicBezTo>
                  <a:pt x="4707285" y="3098191"/>
                  <a:pt x="4707514" y="3092133"/>
                  <a:pt x="4707514" y="3086647"/>
                </a:cubicBezTo>
                <a:cubicBezTo>
                  <a:pt x="4707514" y="3044127"/>
                  <a:pt x="4698026" y="3008466"/>
                  <a:pt x="4679053" y="2979662"/>
                </a:cubicBezTo>
                <a:cubicBezTo>
                  <a:pt x="4660079" y="2950859"/>
                  <a:pt x="4634933" y="2929142"/>
                  <a:pt x="4603615" y="2914511"/>
                </a:cubicBezTo>
                <a:cubicBezTo>
                  <a:pt x="4572297" y="2899881"/>
                  <a:pt x="4538121" y="2892566"/>
                  <a:pt x="4501088" y="2892566"/>
                </a:cubicBezTo>
                <a:close/>
                <a:moveTo>
                  <a:pt x="3983080" y="2892566"/>
                </a:moveTo>
                <a:cubicBezTo>
                  <a:pt x="3951534" y="2892566"/>
                  <a:pt x="3922044" y="2899881"/>
                  <a:pt x="3894612" y="2914511"/>
                </a:cubicBezTo>
                <a:cubicBezTo>
                  <a:pt x="3867180" y="2929142"/>
                  <a:pt x="3845006" y="2949944"/>
                  <a:pt x="3828090" y="2976919"/>
                </a:cubicBezTo>
                <a:cubicBezTo>
                  <a:pt x="3811173" y="3003894"/>
                  <a:pt x="3802715" y="3035898"/>
                  <a:pt x="3802715" y="3072931"/>
                </a:cubicBezTo>
                <a:cubicBezTo>
                  <a:pt x="3802715" y="3109964"/>
                  <a:pt x="3811173" y="3141968"/>
                  <a:pt x="3828090" y="3168943"/>
                </a:cubicBezTo>
                <a:cubicBezTo>
                  <a:pt x="3845006" y="3195918"/>
                  <a:pt x="3867180" y="3216835"/>
                  <a:pt x="3894612" y="3231694"/>
                </a:cubicBezTo>
                <a:cubicBezTo>
                  <a:pt x="3922044" y="3246553"/>
                  <a:pt x="3951534" y="3253982"/>
                  <a:pt x="3983080" y="3253982"/>
                </a:cubicBezTo>
                <a:cubicBezTo>
                  <a:pt x="4015541" y="3253982"/>
                  <a:pt x="4042174" y="3247467"/>
                  <a:pt x="4062976" y="3234437"/>
                </a:cubicBezTo>
                <a:cubicBezTo>
                  <a:pt x="4068176" y="3231179"/>
                  <a:pt x="4073041" y="3227493"/>
                  <a:pt x="4077571" y="3223378"/>
                </a:cubicBezTo>
                <a:lnTo>
                  <a:pt x="4086636" y="3213556"/>
                </a:lnTo>
                <a:lnTo>
                  <a:pt x="4086636" y="3221064"/>
                </a:lnTo>
                <a:cubicBezTo>
                  <a:pt x="4086636" y="3246210"/>
                  <a:pt x="4079778" y="3265527"/>
                  <a:pt x="4066062" y="3279014"/>
                </a:cubicBezTo>
                <a:cubicBezTo>
                  <a:pt x="4052346" y="3292501"/>
                  <a:pt x="4029486" y="3299245"/>
                  <a:pt x="3997482" y="3299245"/>
                </a:cubicBezTo>
                <a:cubicBezTo>
                  <a:pt x="3977365" y="3299245"/>
                  <a:pt x="3955991" y="3295930"/>
                  <a:pt x="3933360" y="3289301"/>
                </a:cubicBezTo>
                <a:cubicBezTo>
                  <a:pt x="3910728" y="3282671"/>
                  <a:pt x="3892098" y="3273642"/>
                  <a:pt x="3877467" y="3262212"/>
                </a:cubicBezTo>
                <a:lnTo>
                  <a:pt x="3825346" y="3367825"/>
                </a:lnTo>
                <a:cubicBezTo>
                  <a:pt x="3848664" y="3383370"/>
                  <a:pt x="3876553" y="3395028"/>
                  <a:pt x="3909014" y="3402801"/>
                </a:cubicBezTo>
                <a:cubicBezTo>
                  <a:pt x="3941475" y="3410573"/>
                  <a:pt x="3976222" y="3414459"/>
                  <a:pt x="4013256" y="3414459"/>
                </a:cubicBezTo>
                <a:cubicBezTo>
                  <a:pt x="4085036" y="3414459"/>
                  <a:pt x="4141043" y="3396857"/>
                  <a:pt x="4181276" y="3361653"/>
                </a:cubicBezTo>
                <a:cubicBezTo>
                  <a:pt x="4221510" y="3326449"/>
                  <a:pt x="4241627" y="3272499"/>
                  <a:pt x="4241627" y="3199804"/>
                </a:cubicBezTo>
                <a:lnTo>
                  <a:pt x="4241627" y="2899424"/>
                </a:lnTo>
                <a:lnTo>
                  <a:pt x="4094180" y="2899424"/>
                </a:lnTo>
                <a:lnTo>
                  <a:pt x="4094180" y="2942354"/>
                </a:lnTo>
                <a:lnTo>
                  <a:pt x="4090151" y="2936200"/>
                </a:lnTo>
                <a:cubicBezTo>
                  <a:pt x="4082436" y="2926313"/>
                  <a:pt x="4073377" y="2918169"/>
                  <a:pt x="4062976" y="2911768"/>
                </a:cubicBezTo>
                <a:cubicBezTo>
                  <a:pt x="4042174" y="2898966"/>
                  <a:pt x="4015541" y="2892566"/>
                  <a:pt x="3983080" y="2892566"/>
                </a:cubicBezTo>
                <a:close/>
                <a:moveTo>
                  <a:pt x="3081863" y="2892566"/>
                </a:moveTo>
                <a:cubicBezTo>
                  <a:pt x="3041629" y="2892566"/>
                  <a:pt x="3005396" y="2900795"/>
                  <a:pt x="2973164" y="2917255"/>
                </a:cubicBezTo>
                <a:cubicBezTo>
                  <a:pt x="2940931" y="2933714"/>
                  <a:pt x="2915556" y="2956574"/>
                  <a:pt x="2897040" y="2985834"/>
                </a:cubicBezTo>
                <a:cubicBezTo>
                  <a:pt x="2878523" y="3015095"/>
                  <a:pt x="2869265" y="3048699"/>
                  <a:pt x="2869265" y="3086647"/>
                </a:cubicBezTo>
                <a:cubicBezTo>
                  <a:pt x="2869265" y="3123680"/>
                  <a:pt x="2878637" y="3156941"/>
                  <a:pt x="2897383" y="3186431"/>
                </a:cubicBezTo>
                <a:cubicBezTo>
                  <a:pt x="2916128" y="3215920"/>
                  <a:pt x="2942531" y="3239123"/>
                  <a:pt x="2976593" y="3256040"/>
                </a:cubicBezTo>
                <a:cubicBezTo>
                  <a:pt x="3010654" y="3272956"/>
                  <a:pt x="3050545" y="3281414"/>
                  <a:pt x="3096265" y="3281414"/>
                </a:cubicBezTo>
                <a:cubicBezTo>
                  <a:pt x="3133755" y="3281414"/>
                  <a:pt x="3165874" y="3276271"/>
                  <a:pt x="3192620" y="3265984"/>
                </a:cubicBezTo>
                <a:cubicBezTo>
                  <a:pt x="3219366" y="3255697"/>
                  <a:pt x="3241883" y="3240723"/>
                  <a:pt x="3260171" y="3221064"/>
                </a:cubicBezTo>
                <a:lnTo>
                  <a:pt x="3179247" y="3139454"/>
                </a:lnTo>
                <a:cubicBezTo>
                  <a:pt x="3166902" y="3148598"/>
                  <a:pt x="3155129" y="3155456"/>
                  <a:pt x="3143928" y="3160028"/>
                </a:cubicBezTo>
                <a:cubicBezTo>
                  <a:pt x="3132726" y="3164600"/>
                  <a:pt x="3118439" y="3166886"/>
                  <a:pt x="3101065" y="3166886"/>
                </a:cubicBezTo>
                <a:cubicBezTo>
                  <a:pt x="3084149" y="3166886"/>
                  <a:pt x="3069747" y="3164028"/>
                  <a:pt x="3057860" y="3158313"/>
                </a:cubicBezTo>
                <a:cubicBezTo>
                  <a:pt x="3045973" y="3152598"/>
                  <a:pt x="3036829" y="3144026"/>
                  <a:pt x="3030428" y="3132596"/>
                </a:cubicBezTo>
                <a:lnTo>
                  <a:pt x="3026762" y="3122994"/>
                </a:lnTo>
                <a:lnTo>
                  <a:pt x="3286231" y="3122994"/>
                </a:lnTo>
                <a:cubicBezTo>
                  <a:pt x="3286689" y="3117508"/>
                  <a:pt x="3287146" y="3111450"/>
                  <a:pt x="3287603" y="3104821"/>
                </a:cubicBezTo>
                <a:cubicBezTo>
                  <a:pt x="3288060" y="3098191"/>
                  <a:pt x="3288289" y="3092133"/>
                  <a:pt x="3288289" y="3086647"/>
                </a:cubicBezTo>
                <a:cubicBezTo>
                  <a:pt x="3288289" y="3044127"/>
                  <a:pt x="3278802" y="3008466"/>
                  <a:pt x="3259828" y="2979662"/>
                </a:cubicBezTo>
                <a:cubicBezTo>
                  <a:pt x="3240854" y="2950859"/>
                  <a:pt x="3215708" y="2929142"/>
                  <a:pt x="3184390" y="2914511"/>
                </a:cubicBezTo>
                <a:cubicBezTo>
                  <a:pt x="3153072" y="2899881"/>
                  <a:pt x="3118896" y="2892566"/>
                  <a:pt x="3081863" y="2892566"/>
                </a:cubicBezTo>
                <a:close/>
                <a:moveTo>
                  <a:pt x="1744324" y="2892566"/>
                </a:moveTo>
                <a:cubicBezTo>
                  <a:pt x="1701805" y="2892566"/>
                  <a:pt x="1664200" y="2900795"/>
                  <a:pt x="1631510" y="2917255"/>
                </a:cubicBezTo>
                <a:cubicBezTo>
                  <a:pt x="1598820" y="2933714"/>
                  <a:pt x="1573103" y="2956574"/>
                  <a:pt x="1554358" y="2985834"/>
                </a:cubicBezTo>
                <a:cubicBezTo>
                  <a:pt x="1535612" y="3015095"/>
                  <a:pt x="1526240" y="3048699"/>
                  <a:pt x="1526240" y="3086647"/>
                </a:cubicBezTo>
                <a:cubicBezTo>
                  <a:pt x="1526240" y="3124595"/>
                  <a:pt x="1535612" y="3158199"/>
                  <a:pt x="1554358" y="3187460"/>
                </a:cubicBezTo>
                <a:cubicBezTo>
                  <a:pt x="1573103" y="3216720"/>
                  <a:pt x="1598820" y="3239695"/>
                  <a:pt x="1631510" y="3256383"/>
                </a:cubicBezTo>
                <a:cubicBezTo>
                  <a:pt x="1664200" y="3273070"/>
                  <a:pt x="1701805" y="3281414"/>
                  <a:pt x="1744324" y="3281414"/>
                </a:cubicBezTo>
                <a:cubicBezTo>
                  <a:pt x="1786844" y="3281414"/>
                  <a:pt x="1824563" y="3273070"/>
                  <a:pt x="1857481" y="3256383"/>
                </a:cubicBezTo>
                <a:cubicBezTo>
                  <a:pt x="1890400" y="3239695"/>
                  <a:pt x="1916117" y="3216720"/>
                  <a:pt x="1934634" y="3187460"/>
                </a:cubicBezTo>
                <a:cubicBezTo>
                  <a:pt x="1953150" y="3158199"/>
                  <a:pt x="1962409" y="3124595"/>
                  <a:pt x="1962409" y="3086647"/>
                </a:cubicBezTo>
                <a:cubicBezTo>
                  <a:pt x="1962409" y="3048699"/>
                  <a:pt x="1953150" y="3015095"/>
                  <a:pt x="1934634" y="2985834"/>
                </a:cubicBezTo>
                <a:cubicBezTo>
                  <a:pt x="1916117" y="2956574"/>
                  <a:pt x="1890400" y="2933714"/>
                  <a:pt x="1857481" y="2917255"/>
                </a:cubicBezTo>
                <a:cubicBezTo>
                  <a:pt x="1824563" y="2900795"/>
                  <a:pt x="1786844" y="2892566"/>
                  <a:pt x="1744324" y="2892566"/>
                </a:cubicBezTo>
                <a:close/>
                <a:moveTo>
                  <a:pt x="1311432" y="2892566"/>
                </a:moveTo>
                <a:cubicBezTo>
                  <a:pt x="1280800" y="2892566"/>
                  <a:pt x="1253025" y="2899652"/>
                  <a:pt x="1228108" y="2913826"/>
                </a:cubicBezTo>
                <a:cubicBezTo>
                  <a:pt x="1221878" y="2917369"/>
                  <a:pt x="1215970" y="2921355"/>
                  <a:pt x="1210384" y="2925784"/>
                </a:cubicBezTo>
                <a:lnTo>
                  <a:pt x="1198275" y="2936989"/>
                </a:lnTo>
                <a:lnTo>
                  <a:pt x="1198275" y="2899424"/>
                </a:lnTo>
                <a:lnTo>
                  <a:pt x="1050828" y="2899424"/>
                </a:lnTo>
                <a:lnTo>
                  <a:pt x="1050828" y="3274556"/>
                </a:lnTo>
                <a:lnTo>
                  <a:pt x="1205819" y="3274556"/>
                </a:lnTo>
                <a:lnTo>
                  <a:pt x="1205819" y="3098306"/>
                </a:lnTo>
                <a:cubicBezTo>
                  <a:pt x="1205819" y="3079560"/>
                  <a:pt x="1208448" y="3064701"/>
                  <a:pt x="1213706" y="3053729"/>
                </a:cubicBezTo>
                <a:cubicBezTo>
                  <a:pt x="1218963" y="3042756"/>
                  <a:pt x="1226050" y="3034869"/>
                  <a:pt x="1234965" y="3030069"/>
                </a:cubicBezTo>
                <a:cubicBezTo>
                  <a:pt x="1243881" y="3025268"/>
                  <a:pt x="1253596" y="3022868"/>
                  <a:pt x="1264112" y="3022868"/>
                </a:cubicBezTo>
                <a:cubicBezTo>
                  <a:pt x="1278285" y="3022868"/>
                  <a:pt x="1289487" y="3027783"/>
                  <a:pt x="1297716" y="3037612"/>
                </a:cubicBezTo>
                <a:cubicBezTo>
                  <a:pt x="1305946" y="3047442"/>
                  <a:pt x="1310061" y="3064016"/>
                  <a:pt x="1310061" y="3087333"/>
                </a:cubicBezTo>
                <a:lnTo>
                  <a:pt x="1310061" y="3274556"/>
                </a:lnTo>
                <a:lnTo>
                  <a:pt x="1465051" y="3274556"/>
                </a:lnTo>
                <a:lnTo>
                  <a:pt x="1465051" y="3060587"/>
                </a:lnTo>
                <a:cubicBezTo>
                  <a:pt x="1465051" y="3021268"/>
                  <a:pt x="1458308" y="2989263"/>
                  <a:pt x="1444820" y="2964575"/>
                </a:cubicBezTo>
                <a:cubicBezTo>
                  <a:pt x="1431333" y="2939886"/>
                  <a:pt x="1412931" y="2921712"/>
                  <a:pt x="1389613" y="2910054"/>
                </a:cubicBezTo>
                <a:cubicBezTo>
                  <a:pt x="1366296" y="2898395"/>
                  <a:pt x="1340236" y="2892566"/>
                  <a:pt x="1311432" y="2892566"/>
                </a:cubicBezTo>
                <a:close/>
                <a:moveTo>
                  <a:pt x="541279" y="2794496"/>
                </a:moveTo>
                <a:lnTo>
                  <a:pt x="541279" y="3274556"/>
                </a:lnTo>
                <a:lnTo>
                  <a:pt x="700385" y="3274556"/>
                </a:lnTo>
                <a:lnTo>
                  <a:pt x="700385" y="3155684"/>
                </a:lnTo>
                <a:lnTo>
                  <a:pt x="736406" y="3115660"/>
                </a:lnTo>
                <a:lnTo>
                  <a:pt x="856747" y="3274556"/>
                </a:lnTo>
                <a:lnTo>
                  <a:pt x="1043970" y="3274556"/>
                </a:lnTo>
                <a:lnTo>
                  <a:pt x="842282" y="3006051"/>
                </a:lnTo>
                <a:lnTo>
                  <a:pt x="1034369" y="2794496"/>
                </a:lnTo>
                <a:lnTo>
                  <a:pt x="858118" y="2794496"/>
                </a:lnTo>
                <a:lnTo>
                  <a:pt x="700385" y="2968362"/>
                </a:lnTo>
                <a:lnTo>
                  <a:pt x="700385" y="2794496"/>
                </a:lnTo>
                <a:close/>
                <a:moveTo>
                  <a:pt x="3596746" y="2765693"/>
                </a:moveTo>
                <a:lnTo>
                  <a:pt x="3596746" y="2925038"/>
                </a:lnTo>
                <a:lnTo>
                  <a:pt x="3582344" y="2913483"/>
                </a:lnTo>
                <a:cubicBezTo>
                  <a:pt x="3561313" y="2899538"/>
                  <a:pt x="3534338" y="2892566"/>
                  <a:pt x="3501420" y="2892566"/>
                </a:cubicBezTo>
                <a:cubicBezTo>
                  <a:pt x="3468959" y="2892566"/>
                  <a:pt x="3438898" y="2900338"/>
                  <a:pt x="3411237" y="2915883"/>
                </a:cubicBezTo>
                <a:cubicBezTo>
                  <a:pt x="3383577" y="2931428"/>
                  <a:pt x="3361517" y="2953716"/>
                  <a:pt x="3345058" y="2982748"/>
                </a:cubicBezTo>
                <a:cubicBezTo>
                  <a:pt x="3328598" y="3011781"/>
                  <a:pt x="3320369" y="3046413"/>
                  <a:pt x="3320369" y="3086647"/>
                </a:cubicBezTo>
                <a:cubicBezTo>
                  <a:pt x="3320369" y="3126881"/>
                  <a:pt x="3328598" y="3161514"/>
                  <a:pt x="3345058" y="3190546"/>
                </a:cubicBezTo>
                <a:cubicBezTo>
                  <a:pt x="3361517" y="3219578"/>
                  <a:pt x="3383577" y="3241981"/>
                  <a:pt x="3411237" y="3257754"/>
                </a:cubicBezTo>
                <a:cubicBezTo>
                  <a:pt x="3438898" y="3273528"/>
                  <a:pt x="3468959" y="3281414"/>
                  <a:pt x="3501420" y="3281414"/>
                </a:cubicBezTo>
                <a:cubicBezTo>
                  <a:pt x="3536167" y="3281414"/>
                  <a:pt x="3563942" y="3274556"/>
                  <a:pt x="3584745" y="3260840"/>
                </a:cubicBezTo>
                <a:cubicBezTo>
                  <a:pt x="3589945" y="3257411"/>
                  <a:pt x="3594789" y="3253511"/>
                  <a:pt x="3599275" y="3249139"/>
                </a:cubicBezTo>
                <a:lnTo>
                  <a:pt x="3604290" y="3243256"/>
                </a:lnTo>
                <a:lnTo>
                  <a:pt x="3604290" y="3274556"/>
                </a:lnTo>
                <a:lnTo>
                  <a:pt x="3751737" y="3274556"/>
                </a:lnTo>
                <a:lnTo>
                  <a:pt x="3751737" y="2765693"/>
                </a:lnTo>
                <a:close/>
                <a:moveTo>
                  <a:pt x="2670078" y="2765693"/>
                </a:moveTo>
                <a:lnTo>
                  <a:pt x="2670078" y="3274556"/>
                </a:lnTo>
                <a:lnTo>
                  <a:pt x="2825069" y="3274556"/>
                </a:lnTo>
                <a:lnTo>
                  <a:pt x="2825069" y="2765693"/>
                </a:lnTo>
                <a:close/>
                <a:moveTo>
                  <a:pt x="1247500" y="2307273"/>
                </a:moveTo>
                <a:lnTo>
                  <a:pt x="1285905" y="2307273"/>
                </a:lnTo>
                <a:lnTo>
                  <a:pt x="1285905" y="2333334"/>
                </a:lnTo>
                <a:cubicBezTo>
                  <a:pt x="1281790" y="2345678"/>
                  <a:pt x="1275275" y="2354708"/>
                  <a:pt x="1266360" y="2360423"/>
                </a:cubicBezTo>
                <a:cubicBezTo>
                  <a:pt x="1257445" y="2366138"/>
                  <a:pt x="1247729" y="2368995"/>
                  <a:pt x="1237213" y="2368995"/>
                </a:cubicBezTo>
                <a:cubicBezTo>
                  <a:pt x="1225783" y="2368995"/>
                  <a:pt x="1216754" y="2366138"/>
                  <a:pt x="1210124" y="2360423"/>
                </a:cubicBezTo>
                <a:cubicBezTo>
                  <a:pt x="1203495" y="2354708"/>
                  <a:pt x="1200180" y="2347507"/>
                  <a:pt x="1200180" y="2338820"/>
                </a:cubicBezTo>
                <a:cubicBezTo>
                  <a:pt x="1200180" y="2328305"/>
                  <a:pt x="1203952" y="2320418"/>
                  <a:pt x="1211496" y="2315160"/>
                </a:cubicBezTo>
                <a:cubicBezTo>
                  <a:pt x="1219040" y="2309902"/>
                  <a:pt x="1231041" y="2307273"/>
                  <a:pt x="1247500" y="2307273"/>
                </a:cubicBezTo>
                <a:close/>
                <a:moveTo>
                  <a:pt x="700384" y="2266811"/>
                </a:moveTo>
                <a:lnTo>
                  <a:pt x="797768" y="2266811"/>
                </a:lnTo>
                <a:cubicBezTo>
                  <a:pt x="815599" y="2266811"/>
                  <a:pt x="828972" y="2270012"/>
                  <a:pt x="837887" y="2276412"/>
                </a:cubicBezTo>
                <a:cubicBezTo>
                  <a:pt x="846803" y="2282813"/>
                  <a:pt x="851260" y="2292186"/>
                  <a:pt x="851260" y="2304530"/>
                </a:cubicBezTo>
                <a:cubicBezTo>
                  <a:pt x="851260" y="2316875"/>
                  <a:pt x="846803" y="2326247"/>
                  <a:pt x="837887" y="2332648"/>
                </a:cubicBezTo>
                <a:cubicBezTo>
                  <a:pt x="828972" y="2339049"/>
                  <a:pt x="815599" y="2342249"/>
                  <a:pt x="797768" y="2342249"/>
                </a:cubicBezTo>
                <a:lnTo>
                  <a:pt x="700384" y="2342249"/>
                </a:lnTo>
                <a:close/>
                <a:moveTo>
                  <a:pt x="700384" y="2088503"/>
                </a:moveTo>
                <a:lnTo>
                  <a:pt x="775822" y="2088503"/>
                </a:lnTo>
                <a:cubicBezTo>
                  <a:pt x="794110" y="2088503"/>
                  <a:pt x="807484" y="2091475"/>
                  <a:pt x="815942" y="2097419"/>
                </a:cubicBezTo>
                <a:cubicBezTo>
                  <a:pt x="824400" y="2103362"/>
                  <a:pt x="828629" y="2112278"/>
                  <a:pt x="828629" y="2124165"/>
                </a:cubicBezTo>
                <a:cubicBezTo>
                  <a:pt x="828629" y="2135595"/>
                  <a:pt x="824400" y="2144396"/>
                  <a:pt x="815942" y="2150568"/>
                </a:cubicBezTo>
                <a:cubicBezTo>
                  <a:pt x="807484" y="2156740"/>
                  <a:pt x="794110" y="2159826"/>
                  <a:pt x="775822" y="2159826"/>
                </a:cubicBezTo>
                <a:lnTo>
                  <a:pt x="700384" y="2159826"/>
                </a:lnTo>
                <a:close/>
                <a:moveTo>
                  <a:pt x="1889028" y="2080274"/>
                </a:moveTo>
                <a:lnTo>
                  <a:pt x="1889028" y="2455406"/>
                </a:lnTo>
                <a:lnTo>
                  <a:pt x="2044019" y="2455406"/>
                </a:lnTo>
                <a:lnTo>
                  <a:pt x="2044019" y="2080274"/>
                </a:lnTo>
                <a:close/>
                <a:moveTo>
                  <a:pt x="2319253" y="2073416"/>
                </a:moveTo>
                <a:cubicBezTo>
                  <a:pt x="2276277" y="2073416"/>
                  <a:pt x="2238100" y="2081645"/>
                  <a:pt x="2204725" y="2098104"/>
                </a:cubicBezTo>
                <a:cubicBezTo>
                  <a:pt x="2171349" y="2114564"/>
                  <a:pt x="2145174" y="2137424"/>
                  <a:pt x="2126201" y="2166684"/>
                </a:cubicBezTo>
                <a:cubicBezTo>
                  <a:pt x="2107227" y="2195945"/>
                  <a:pt x="2097740" y="2229549"/>
                  <a:pt x="2097740" y="2267497"/>
                </a:cubicBezTo>
                <a:cubicBezTo>
                  <a:pt x="2097740" y="2305445"/>
                  <a:pt x="2107227" y="2339163"/>
                  <a:pt x="2126201" y="2368652"/>
                </a:cubicBezTo>
                <a:cubicBezTo>
                  <a:pt x="2145174" y="2398142"/>
                  <a:pt x="2171349" y="2421116"/>
                  <a:pt x="2204725" y="2437575"/>
                </a:cubicBezTo>
                <a:cubicBezTo>
                  <a:pt x="2238100" y="2454035"/>
                  <a:pt x="2276277" y="2462264"/>
                  <a:pt x="2319253" y="2462264"/>
                </a:cubicBezTo>
                <a:cubicBezTo>
                  <a:pt x="2364973" y="2462264"/>
                  <a:pt x="2404064" y="2452434"/>
                  <a:pt x="2436525" y="2432775"/>
                </a:cubicBezTo>
                <a:cubicBezTo>
                  <a:pt x="2468986" y="2413115"/>
                  <a:pt x="2491389" y="2385912"/>
                  <a:pt x="2503734" y="2351165"/>
                </a:cubicBezTo>
                <a:lnTo>
                  <a:pt x="2383719" y="2292186"/>
                </a:lnTo>
                <a:cubicBezTo>
                  <a:pt x="2375946" y="2309559"/>
                  <a:pt x="2366459" y="2322133"/>
                  <a:pt x="2355258" y="2329905"/>
                </a:cubicBezTo>
                <a:cubicBezTo>
                  <a:pt x="2344056" y="2337677"/>
                  <a:pt x="2331826" y="2341563"/>
                  <a:pt x="2318568" y="2341563"/>
                </a:cubicBezTo>
                <a:cubicBezTo>
                  <a:pt x="2307138" y="2341563"/>
                  <a:pt x="2296508" y="2338820"/>
                  <a:pt x="2286678" y="2333334"/>
                </a:cubicBezTo>
                <a:cubicBezTo>
                  <a:pt x="2276848" y="2327847"/>
                  <a:pt x="2269076" y="2319618"/>
                  <a:pt x="2263361" y="2308645"/>
                </a:cubicBezTo>
                <a:cubicBezTo>
                  <a:pt x="2257646" y="2297672"/>
                  <a:pt x="2254788" y="2283956"/>
                  <a:pt x="2254788" y="2267497"/>
                </a:cubicBezTo>
                <a:cubicBezTo>
                  <a:pt x="2254788" y="2251038"/>
                  <a:pt x="2257646" y="2237436"/>
                  <a:pt x="2263361" y="2226692"/>
                </a:cubicBezTo>
                <a:cubicBezTo>
                  <a:pt x="2269076" y="2215948"/>
                  <a:pt x="2276848" y="2207833"/>
                  <a:pt x="2286678" y="2202346"/>
                </a:cubicBezTo>
                <a:cubicBezTo>
                  <a:pt x="2296508" y="2196860"/>
                  <a:pt x="2307138" y="2194117"/>
                  <a:pt x="2318568" y="2194117"/>
                </a:cubicBezTo>
                <a:cubicBezTo>
                  <a:pt x="2331826" y="2194117"/>
                  <a:pt x="2344056" y="2198003"/>
                  <a:pt x="2355258" y="2205775"/>
                </a:cubicBezTo>
                <a:cubicBezTo>
                  <a:pt x="2366459" y="2213547"/>
                  <a:pt x="2375946" y="2226120"/>
                  <a:pt x="2383719" y="2243494"/>
                </a:cubicBezTo>
                <a:lnTo>
                  <a:pt x="2503734" y="2184515"/>
                </a:lnTo>
                <a:cubicBezTo>
                  <a:pt x="2491389" y="2149768"/>
                  <a:pt x="2468986" y="2122565"/>
                  <a:pt x="2436525" y="2102905"/>
                </a:cubicBezTo>
                <a:cubicBezTo>
                  <a:pt x="2404064" y="2083245"/>
                  <a:pt x="2364973" y="2073416"/>
                  <a:pt x="2319253" y="2073416"/>
                </a:cubicBezTo>
                <a:close/>
                <a:moveTo>
                  <a:pt x="1682221" y="2073416"/>
                </a:moveTo>
                <a:cubicBezTo>
                  <a:pt x="1640159" y="2073416"/>
                  <a:pt x="1604840" y="2079245"/>
                  <a:pt x="1576265" y="2090903"/>
                </a:cubicBezTo>
                <a:cubicBezTo>
                  <a:pt x="1547690" y="2102562"/>
                  <a:pt x="1526202" y="2117993"/>
                  <a:pt x="1511800" y="2137195"/>
                </a:cubicBezTo>
                <a:cubicBezTo>
                  <a:pt x="1497398" y="2156397"/>
                  <a:pt x="1490197" y="2177886"/>
                  <a:pt x="1490197" y="2201660"/>
                </a:cubicBezTo>
                <a:cubicBezTo>
                  <a:pt x="1490197" y="2223149"/>
                  <a:pt x="1494084" y="2240865"/>
                  <a:pt x="1501856" y="2254810"/>
                </a:cubicBezTo>
                <a:cubicBezTo>
                  <a:pt x="1509628" y="2268754"/>
                  <a:pt x="1519915" y="2279841"/>
                  <a:pt x="1532717" y="2288071"/>
                </a:cubicBezTo>
                <a:cubicBezTo>
                  <a:pt x="1545519" y="2296301"/>
                  <a:pt x="1559692" y="2302473"/>
                  <a:pt x="1575237" y="2306588"/>
                </a:cubicBezTo>
                <a:cubicBezTo>
                  <a:pt x="1590781" y="2310702"/>
                  <a:pt x="1606212" y="2313788"/>
                  <a:pt x="1621528" y="2315846"/>
                </a:cubicBezTo>
                <a:cubicBezTo>
                  <a:pt x="1636844" y="2317903"/>
                  <a:pt x="1650903" y="2319618"/>
                  <a:pt x="1663705" y="2320989"/>
                </a:cubicBezTo>
                <a:cubicBezTo>
                  <a:pt x="1676506" y="2322361"/>
                  <a:pt x="1686793" y="2324304"/>
                  <a:pt x="1694566" y="2326819"/>
                </a:cubicBezTo>
                <a:cubicBezTo>
                  <a:pt x="1702338" y="2329333"/>
                  <a:pt x="1706224" y="2333334"/>
                  <a:pt x="1706224" y="2338820"/>
                </a:cubicBezTo>
                <a:cubicBezTo>
                  <a:pt x="1706224" y="2344307"/>
                  <a:pt x="1702910" y="2348650"/>
                  <a:pt x="1696280" y="2351850"/>
                </a:cubicBezTo>
                <a:cubicBezTo>
                  <a:pt x="1689651" y="2355051"/>
                  <a:pt x="1676963" y="2356651"/>
                  <a:pt x="1658218" y="2356651"/>
                </a:cubicBezTo>
                <a:cubicBezTo>
                  <a:pt x="1635816" y="2356651"/>
                  <a:pt x="1612841" y="2353679"/>
                  <a:pt x="1589296" y="2347736"/>
                </a:cubicBezTo>
                <a:cubicBezTo>
                  <a:pt x="1565750" y="2341792"/>
                  <a:pt x="1545061" y="2333562"/>
                  <a:pt x="1527231" y="2323047"/>
                </a:cubicBezTo>
                <a:lnTo>
                  <a:pt x="1484711" y="2425231"/>
                </a:lnTo>
                <a:cubicBezTo>
                  <a:pt x="1503913" y="2436204"/>
                  <a:pt x="1529059" y="2445119"/>
                  <a:pt x="1560149" y="2451977"/>
                </a:cubicBezTo>
                <a:cubicBezTo>
                  <a:pt x="1591239" y="2458835"/>
                  <a:pt x="1622785" y="2462264"/>
                  <a:pt x="1654789" y="2462264"/>
                </a:cubicBezTo>
                <a:cubicBezTo>
                  <a:pt x="1698223" y="2462264"/>
                  <a:pt x="1734342" y="2456435"/>
                  <a:pt x="1763146" y="2444776"/>
                </a:cubicBezTo>
                <a:cubicBezTo>
                  <a:pt x="1791949" y="2433118"/>
                  <a:pt x="1813438" y="2417573"/>
                  <a:pt x="1827611" y="2398142"/>
                </a:cubicBezTo>
                <a:cubicBezTo>
                  <a:pt x="1841784" y="2378711"/>
                  <a:pt x="1848871" y="2357794"/>
                  <a:pt x="1848871" y="2335391"/>
                </a:cubicBezTo>
                <a:cubicBezTo>
                  <a:pt x="1848871" y="2313903"/>
                  <a:pt x="1844985" y="2296186"/>
                  <a:pt x="1837212" y="2282242"/>
                </a:cubicBezTo>
                <a:cubicBezTo>
                  <a:pt x="1829440" y="2268297"/>
                  <a:pt x="1819153" y="2257210"/>
                  <a:pt x="1806351" y="2248981"/>
                </a:cubicBezTo>
                <a:cubicBezTo>
                  <a:pt x="1793550" y="2240751"/>
                  <a:pt x="1779491" y="2234464"/>
                  <a:pt x="1764175" y="2230121"/>
                </a:cubicBezTo>
                <a:cubicBezTo>
                  <a:pt x="1748858" y="2225777"/>
                  <a:pt x="1733542" y="2222577"/>
                  <a:pt x="1718226" y="2220520"/>
                </a:cubicBezTo>
                <a:cubicBezTo>
                  <a:pt x="1702910" y="2218462"/>
                  <a:pt x="1688851" y="2216748"/>
                  <a:pt x="1676049" y="2215376"/>
                </a:cubicBezTo>
                <a:cubicBezTo>
                  <a:pt x="1663248" y="2214005"/>
                  <a:pt x="1652961" y="2211947"/>
                  <a:pt x="1645188" y="2209204"/>
                </a:cubicBezTo>
                <a:cubicBezTo>
                  <a:pt x="1637416" y="2206461"/>
                  <a:pt x="1633530" y="2202346"/>
                  <a:pt x="1633530" y="2196860"/>
                </a:cubicBezTo>
                <a:cubicBezTo>
                  <a:pt x="1633530" y="2192288"/>
                  <a:pt x="1637073" y="2188173"/>
                  <a:pt x="1644160" y="2184515"/>
                </a:cubicBezTo>
                <a:cubicBezTo>
                  <a:pt x="1651246" y="2180858"/>
                  <a:pt x="1664619" y="2179029"/>
                  <a:pt x="1684279" y="2179029"/>
                </a:cubicBezTo>
                <a:cubicBezTo>
                  <a:pt x="1700281" y="2179029"/>
                  <a:pt x="1717540" y="2180972"/>
                  <a:pt x="1736057" y="2184858"/>
                </a:cubicBezTo>
                <a:cubicBezTo>
                  <a:pt x="1754573" y="2188744"/>
                  <a:pt x="1773433" y="2195945"/>
                  <a:pt x="1792635" y="2206461"/>
                </a:cubicBezTo>
                <a:lnTo>
                  <a:pt x="1835155" y="2104277"/>
                </a:lnTo>
                <a:cubicBezTo>
                  <a:pt x="1815495" y="2093761"/>
                  <a:pt x="1791949" y="2085989"/>
                  <a:pt x="1764517" y="2080959"/>
                </a:cubicBezTo>
                <a:cubicBezTo>
                  <a:pt x="1737085" y="2075930"/>
                  <a:pt x="1709653" y="2073416"/>
                  <a:pt x="1682221" y="2073416"/>
                </a:cubicBezTo>
                <a:close/>
                <a:moveTo>
                  <a:pt x="1237899" y="2073416"/>
                </a:moveTo>
                <a:cubicBezTo>
                  <a:pt x="1208638" y="2073416"/>
                  <a:pt x="1178692" y="2077073"/>
                  <a:pt x="1148059" y="2084388"/>
                </a:cubicBezTo>
                <a:cubicBezTo>
                  <a:pt x="1117427" y="2091704"/>
                  <a:pt x="1091138" y="2102219"/>
                  <a:pt x="1069192" y="2115935"/>
                </a:cubicBezTo>
                <a:lnTo>
                  <a:pt x="1118570" y="2218120"/>
                </a:lnTo>
                <a:cubicBezTo>
                  <a:pt x="1130914" y="2208975"/>
                  <a:pt x="1145773" y="2201774"/>
                  <a:pt x="1163147" y="2196517"/>
                </a:cubicBezTo>
                <a:cubicBezTo>
                  <a:pt x="1180521" y="2191259"/>
                  <a:pt x="1197666" y="2188630"/>
                  <a:pt x="1214582" y="2188630"/>
                </a:cubicBezTo>
                <a:cubicBezTo>
                  <a:pt x="1239728" y="2188630"/>
                  <a:pt x="1257902" y="2193431"/>
                  <a:pt x="1269103" y="2203032"/>
                </a:cubicBezTo>
                <a:cubicBezTo>
                  <a:pt x="1274704" y="2207833"/>
                  <a:pt x="1278904" y="2213719"/>
                  <a:pt x="1281705" y="2220691"/>
                </a:cubicBezTo>
                <a:lnTo>
                  <a:pt x="1283760" y="2232521"/>
                </a:lnTo>
                <a:lnTo>
                  <a:pt x="1222812" y="2232521"/>
                </a:lnTo>
                <a:cubicBezTo>
                  <a:pt x="1183950" y="2232521"/>
                  <a:pt x="1151831" y="2236865"/>
                  <a:pt x="1126457" y="2245552"/>
                </a:cubicBezTo>
                <a:cubicBezTo>
                  <a:pt x="1101082" y="2254238"/>
                  <a:pt x="1082223" y="2267040"/>
                  <a:pt x="1069878" y="2283956"/>
                </a:cubicBezTo>
                <a:cubicBezTo>
                  <a:pt x="1057534" y="2300873"/>
                  <a:pt x="1051362" y="2321447"/>
                  <a:pt x="1051362" y="2345678"/>
                </a:cubicBezTo>
                <a:cubicBezTo>
                  <a:pt x="1051362" y="2367167"/>
                  <a:pt x="1056619" y="2386712"/>
                  <a:pt x="1067135" y="2404314"/>
                </a:cubicBezTo>
                <a:cubicBezTo>
                  <a:pt x="1077651" y="2421916"/>
                  <a:pt x="1093195" y="2435975"/>
                  <a:pt x="1113769" y="2446491"/>
                </a:cubicBezTo>
                <a:cubicBezTo>
                  <a:pt x="1134343" y="2457007"/>
                  <a:pt x="1159947" y="2462264"/>
                  <a:pt x="1190579" y="2462264"/>
                </a:cubicBezTo>
                <a:cubicBezTo>
                  <a:pt x="1223040" y="2462264"/>
                  <a:pt x="1248872" y="2455406"/>
                  <a:pt x="1268074" y="2441690"/>
                </a:cubicBezTo>
                <a:cubicBezTo>
                  <a:pt x="1277676" y="2434832"/>
                  <a:pt x="1285619" y="2426203"/>
                  <a:pt x="1291906" y="2415801"/>
                </a:cubicBezTo>
                <a:lnTo>
                  <a:pt x="1296878" y="2405519"/>
                </a:lnTo>
                <a:lnTo>
                  <a:pt x="1296878" y="2455406"/>
                </a:lnTo>
                <a:lnTo>
                  <a:pt x="1440896" y="2455406"/>
                </a:lnTo>
                <a:lnTo>
                  <a:pt x="1440896" y="2253781"/>
                </a:lnTo>
                <a:cubicBezTo>
                  <a:pt x="1440896" y="2191145"/>
                  <a:pt x="1423180" y="2145425"/>
                  <a:pt x="1387747" y="2116621"/>
                </a:cubicBezTo>
                <a:cubicBezTo>
                  <a:pt x="1352313" y="2087817"/>
                  <a:pt x="1302364" y="2073416"/>
                  <a:pt x="1237899" y="2073416"/>
                </a:cubicBezTo>
                <a:close/>
                <a:moveTo>
                  <a:pt x="541279" y="1975346"/>
                </a:moveTo>
                <a:lnTo>
                  <a:pt x="541279" y="2455406"/>
                </a:lnTo>
                <a:lnTo>
                  <a:pt x="811484" y="2455406"/>
                </a:lnTo>
                <a:cubicBezTo>
                  <a:pt x="877778" y="2455406"/>
                  <a:pt x="928184" y="2443748"/>
                  <a:pt x="962703" y="2420430"/>
                </a:cubicBezTo>
                <a:cubicBezTo>
                  <a:pt x="997222" y="2397113"/>
                  <a:pt x="1014481" y="2364652"/>
                  <a:pt x="1014481" y="2323047"/>
                </a:cubicBezTo>
                <a:cubicBezTo>
                  <a:pt x="1014481" y="2295158"/>
                  <a:pt x="1007051" y="2271269"/>
                  <a:pt x="992192" y="2251381"/>
                </a:cubicBezTo>
                <a:cubicBezTo>
                  <a:pt x="977333" y="2231493"/>
                  <a:pt x="956302" y="2216291"/>
                  <a:pt x="929099" y="2205775"/>
                </a:cubicBezTo>
                <a:lnTo>
                  <a:pt x="924129" y="2204170"/>
                </a:lnTo>
                <a:lnTo>
                  <a:pt x="946844" y="2191116"/>
                </a:lnTo>
                <a:cubicBezTo>
                  <a:pt x="956616" y="2183629"/>
                  <a:pt x="964875" y="2175143"/>
                  <a:pt x="971618" y="2165656"/>
                </a:cubicBezTo>
                <a:cubicBezTo>
                  <a:pt x="985106" y="2146682"/>
                  <a:pt x="991849" y="2125079"/>
                  <a:pt x="991849" y="2100848"/>
                </a:cubicBezTo>
                <a:cubicBezTo>
                  <a:pt x="991849" y="2064272"/>
                  <a:pt x="976076" y="2034211"/>
                  <a:pt x="944529" y="2010665"/>
                </a:cubicBezTo>
                <a:cubicBezTo>
                  <a:pt x="912982" y="1987119"/>
                  <a:pt x="864062" y="1975346"/>
                  <a:pt x="797768" y="1975346"/>
                </a:cubicBezTo>
                <a:close/>
                <a:moveTo>
                  <a:pt x="1966524" y="1892364"/>
                </a:moveTo>
                <a:cubicBezTo>
                  <a:pt x="1938177" y="1892364"/>
                  <a:pt x="1915546" y="1899908"/>
                  <a:pt x="1898629" y="1914996"/>
                </a:cubicBezTo>
                <a:cubicBezTo>
                  <a:pt x="1881713" y="1930083"/>
                  <a:pt x="1873255" y="1948829"/>
                  <a:pt x="1873255" y="1971231"/>
                </a:cubicBezTo>
                <a:cubicBezTo>
                  <a:pt x="1873255" y="1993634"/>
                  <a:pt x="1881713" y="2012379"/>
                  <a:pt x="1898629" y="2027467"/>
                </a:cubicBezTo>
                <a:cubicBezTo>
                  <a:pt x="1915546" y="2042555"/>
                  <a:pt x="1938177" y="2050098"/>
                  <a:pt x="1966524" y="2050098"/>
                </a:cubicBezTo>
                <a:cubicBezTo>
                  <a:pt x="1994870" y="2050098"/>
                  <a:pt x="2017501" y="2042440"/>
                  <a:pt x="2034418" y="2027124"/>
                </a:cubicBezTo>
                <a:cubicBezTo>
                  <a:pt x="2051334" y="2011808"/>
                  <a:pt x="2059792" y="1992262"/>
                  <a:pt x="2059792" y="1968488"/>
                </a:cubicBezTo>
                <a:cubicBezTo>
                  <a:pt x="2059792" y="1946085"/>
                  <a:pt x="2051334" y="1927797"/>
                  <a:pt x="2034418" y="1913624"/>
                </a:cubicBezTo>
                <a:cubicBezTo>
                  <a:pt x="2017501" y="1899451"/>
                  <a:pt x="1994870" y="1892364"/>
                  <a:pt x="1966524" y="1892364"/>
                </a:cubicBezTo>
                <a:close/>
                <a:moveTo>
                  <a:pt x="0" y="0"/>
                </a:moveTo>
                <a:lnTo>
                  <a:pt x="7376176" y="0"/>
                </a:lnTo>
                <a:lnTo>
                  <a:pt x="7376176" y="6854409"/>
                </a:lnTo>
                <a:lnTo>
                  <a:pt x="0" y="68544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5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841E9-A1B1-183D-AF39-944FCA33ADB7}"/>
              </a:ext>
            </a:extLst>
          </p:cNvPr>
          <p:cNvSpPr txBox="1"/>
          <p:nvPr/>
        </p:nvSpPr>
        <p:spPr>
          <a:xfrm>
            <a:off x="981777" y="2849078"/>
            <a:ext cx="599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Montserrat" pitchFamily="2" charset="0"/>
              </a:rPr>
              <a:t>Newton's laws of motion</a:t>
            </a:r>
            <a:endParaRPr lang="en-US" sz="3200" dirty="0">
              <a:latin typeface="Montserrat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8277725" y="2521818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648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Montserrat" pitchFamily="2" charset="0"/>
              </a:rPr>
              <a:t>First Law: Law of Inertia</a:t>
            </a:r>
            <a:endParaRPr lang="en-US" sz="3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87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Second Law: Law of Dynamics</a:t>
            </a:r>
            <a:endParaRPr lang="en-US" sz="3200" dirty="0">
              <a:latin typeface="Montserrat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40ADA5-D836-D2CD-9BA5-53D19DA1A473}"/>
              </a:ext>
            </a:extLst>
          </p:cNvPr>
          <p:cNvGrpSpPr/>
          <p:nvPr/>
        </p:nvGrpSpPr>
        <p:grpSpPr>
          <a:xfrm>
            <a:off x="6096000" y="2972942"/>
            <a:ext cx="2515401" cy="1169550"/>
            <a:chOff x="6096000" y="2972942"/>
            <a:chExt cx="2515401" cy="116955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E889E01-086D-50D4-18AF-B6A829DFF90D}"/>
                </a:ext>
              </a:extLst>
            </p:cNvPr>
            <p:cNvSpPr/>
            <p:nvPr/>
          </p:nvSpPr>
          <p:spPr>
            <a:xfrm>
              <a:off x="6096000" y="3557717"/>
              <a:ext cx="1966304" cy="584775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94000"/>
                    <a:alpha val="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C0C9A-575A-6478-46BE-F851B01AFC20}"/>
                </a:ext>
              </a:extLst>
            </p:cNvPr>
            <p:cNvSpPr txBox="1"/>
            <p:nvPr/>
          </p:nvSpPr>
          <p:spPr>
            <a:xfrm>
              <a:off x="7756268" y="2972942"/>
              <a:ext cx="855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ED925-588C-DF6D-FE3C-6CC7C4B176CB}"/>
                  </a:ext>
                </a:extLst>
              </p:cNvPr>
              <p:cNvSpPr txBox="1"/>
              <p:nvPr/>
            </p:nvSpPr>
            <p:spPr>
              <a:xfrm>
                <a:off x="5110408" y="1781046"/>
                <a:ext cx="1968744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ED925-588C-DF6D-FE3C-6CC7C4B1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408" y="1781046"/>
                <a:ext cx="1968744" cy="1043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26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Third Law: Action and Reaction</a:t>
            </a:r>
            <a:endParaRPr lang="en-US" sz="3200" dirty="0">
              <a:latin typeface="Montserrat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6CBCF-5485-0C6E-1A7D-F0AFB7189581}"/>
              </a:ext>
            </a:extLst>
          </p:cNvPr>
          <p:cNvSpPr/>
          <p:nvPr/>
        </p:nvSpPr>
        <p:spPr>
          <a:xfrm>
            <a:off x="12681785" y="2752824"/>
            <a:ext cx="1155700" cy="21945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5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45143 -2.59259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B0742-5F16-D87F-EAA3-29C87C60618B}"/>
              </a:ext>
            </a:extLst>
          </p:cNvPr>
          <p:cNvSpPr txBox="1"/>
          <p:nvPr/>
        </p:nvSpPr>
        <p:spPr>
          <a:xfrm>
            <a:off x="3442636" y="215420"/>
            <a:ext cx="530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 Black" pitchFamily="2" charset="0"/>
              </a:rPr>
              <a:t>Basic Knowledge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FCB37C-07B3-DE28-3FE0-024B57F475E3}"/>
              </a:ext>
            </a:extLst>
          </p:cNvPr>
          <p:cNvGrpSpPr/>
          <p:nvPr/>
        </p:nvGrpSpPr>
        <p:grpSpPr>
          <a:xfrm>
            <a:off x="4998720" y="2752824"/>
            <a:ext cx="2194560" cy="2194560"/>
            <a:chOff x="8277725" y="2492942"/>
            <a:chExt cx="2194560" cy="21945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44625F-7AE4-258C-9FFF-48C947AD1248}"/>
                </a:ext>
              </a:extLst>
            </p:cNvPr>
            <p:cNvSpPr/>
            <p:nvPr/>
          </p:nvSpPr>
          <p:spPr>
            <a:xfrm>
              <a:off x="8277725" y="2492942"/>
              <a:ext cx="2194560" cy="219456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793AB3-BAFB-C572-DE85-3FAB5931055E}"/>
                </a:ext>
              </a:extLst>
            </p:cNvPr>
            <p:cNvCxnSpPr>
              <a:cxnSpLocks/>
              <a:stCxn id="15" idx="4"/>
              <a:endCxn id="15" idx="0"/>
            </p:cNvCxnSpPr>
            <p:nvPr/>
          </p:nvCxnSpPr>
          <p:spPr>
            <a:xfrm flipV="1">
              <a:off x="9375005" y="2492942"/>
              <a:ext cx="0" cy="21945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4D2EE-250C-3578-D457-99950403D8AF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8277725" y="3590222"/>
              <a:ext cx="21945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40E49-3DE9-8462-708D-26488782AA0C}"/>
              </a:ext>
            </a:extLst>
          </p:cNvPr>
          <p:cNvCxnSpPr/>
          <p:nvPr/>
        </p:nvCxnSpPr>
        <p:spPr>
          <a:xfrm>
            <a:off x="3580598" y="4947384"/>
            <a:ext cx="0" cy="707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D0D12D-E79A-9A76-C7A0-77130E2E2A5F}"/>
              </a:ext>
            </a:extLst>
          </p:cNvPr>
          <p:cNvSpPr/>
          <p:nvPr/>
        </p:nvSpPr>
        <p:spPr>
          <a:xfrm>
            <a:off x="0" y="4947384"/>
            <a:ext cx="121920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F4099-093A-BB84-0462-EEF933DD8C01}"/>
              </a:ext>
            </a:extLst>
          </p:cNvPr>
          <p:cNvSpPr txBox="1"/>
          <p:nvPr/>
        </p:nvSpPr>
        <p:spPr>
          <a:xfrm>
            <a:off x="3084668" y="1142355"/>
            <a:ext cx="602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Third Law: Action and Reaction</a:t>
            </a:r>
            <a:endParaRPr lang="en-US" sz="3200" dirty="0">
              <a:latin typeface="Montserrat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6CBCF-5485-0C6E-1A7D-F0AFB7189581}"/>
              </a:ext>
            </a:extLst>
          </p:cNvPr>
          <p:cNvSpPr/>
          <p:nvPr/>
        </p:nvSpPr>
        <p:spPr>
          <a:xfrm>
            <a:off x="7193280" y="2752824"/>
            <a:ext cx="1155700" cy="21945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ADBF51-C5B7-D0AA-9AA7-B7DB3F2678E5}"/>
              </a:ext>
            </a:extLst>
          </p:cNvPr>
          <p:cNvGrpSpPr/>
          <p:nvPr/>
        </p:nvGrpSpPr>
        <p:grpSpPr>
          <a:xfrm>
            <a:off x="7193280" y="2974010"/>
            <a:ext cx="2515401" cy="1169550"/>
            <a:chOff x="6096000" y="2972942"/>
            <a:chExt cx="2515401" cy="1169550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2EAF232-2CBF-E4BB-8E62-F9BCC51E74F9}"/>
                </a:ext>
              </a:extLst>
            </p:cNvPr>
            <p:cNvSpPr/>
            <p:nvPr/>
          </p:nvSpPr>
          <p:spPr>
            <a:xfrm>
              <a:off x="6096000" y="3557717"/>
              <a:ext cx="1966304" cy="584775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94000"/>
                    <a:alpha val="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073353-741E-981F-6829-0307E75A8F92}"/>
                </a:ext>
              </a:extLst>
            </p:cNvPr>
            <p:cNvSpPr txBox="1"/>
            <p:nvPr/>
          </p:nvSpPr>
          <p:spPr>
            <a:xfrm>
              <a:off x="7756268" y="2972942"/>
              <a:ext cx="855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29B9B4-A253-3662-2136-1336AF838118}"/>
              </a:ext>
            </a:extLst>
          </p:cNvPr>
          <p:cNvGrpSpPr/>
          <p:nvPr/>
        </p:nvGrpSpPr>
        <p:grpSpPr>
          <a:xfrm>
            <a:off x="5047918" y="2974010"/>
            <a:ext cx="2145362" cy="1169550"/>
            <a:chOff x="2551899" y="2974010"/>
            <a:chExt cx="2145362" cy="1169550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075F63F-07DC-9485-44D8-73DB05358246}"/>
                </a:ext>
              </a:extLst>
            </p:cNvPr>
            <p:cNvSpPr/>
            <p:nvPr/>
          </p:nvSpPr>
          <p:spPr>
            <a:xfrm flipH="1">
              <a:off x="2730959" y="3568700"/>
              <a:ext cx="1966302" cy="574860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89000"/>
                    <a:alpha val="72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659753-6E09-065E-1BFD-D4E028E505BA}"/>
                </a:ext>
              </a:extLst>
            </p:cNvPr>
            <p:cNvSpPr txBox="1"/>
            <p:nvPr/>
          </p:nvSpPr>
          <p:spPr>
            <a:xfrm>
              <a:off x="2551899" y="2974010"/>
              <a:ext cx="66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25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121</Words>
  <Application>Microsoft Office PowerPoint</Application>
  <PresentationFormat>Widescreen</PresentationFormat>
  <Paragraphs>74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Montserrat</vt:lpstr>
      <vt:lpstr>Montserrat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Nam Le Minh</dc:creator>
  <cp:lastModifiedBy>Nam Le Minh</cp:lastModifiedBy>
  <cp:revision>14</cp:revision>
  <dcterms:created xsi:type="dcterms:W3CDTF">2024-06-15T09:58:33Z</dcterms:created>
  <dcterms:modified xsi:type="dcterms:W3CDTF">2024-06-23T02:10:59Z</dcterms:modified>
</cp:coreProperties>
</file>